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0" r:id="rId4"/>
    <p:sldId id="291" r:id="rId5"/>
    <p:sldId id="292" r:id="rId6"/>
    <p:sldId id="293" r:id="rId7"/>
    <p:sldId id="262" r:id="rId8"/>
    <p:sldId id="263" r:id="rId9"/>
    <p:sldId id="264" r:id="rId10"/>
    <p:sldId id="265" r:id="rId11"/>
    <p:sldId id="298" r:id="rId12"/>
    <p:sldId id="301" r:id="rId13"/>
    <p:sldId id="299" r:id="rId14"/>
    <p:sldId id="266" r:id="rId15"/>
    <p:sldId id="267" r:id="rId16"/>
    <p:sldId id="300" r:id="rId17"/>
    <p:sldId id="268" r:id="rId18"/>
    <p:sldId id="269" r:id="rId19"/>
    <p:sldId id="270" r:id="rId20"/>
    <p:sldId id="271" r:id="rId21"/>
    <p:sldId id="294" r:id="rId22"/>
    <p:sldId id="295" r:id="rId23"/>
    <p:sldId id="272" r:id="rId24"/>
    <p:sldId id="273" r:id="rId25"/>
    <p:sldId id="274" r:id="rId26"/>
    <p:sldId id="286" r:id="rId27"/>
    <p:sldId id="287" r:id="rId28"/>
    <p:sldId id="288" r:id="rId29"/>
    <p:sldId id="296" r:id="rId30"/>
    <p:sldId id="297" r:id="rId31"/>
    <p:sldId id="289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48"/>
    <a:srgbClr val="008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/>
    <p:restoredTop sz="94656"/>
  </p:normalViewPr>
  <p:slideViewPr>
    <p:cSldViewPr snapToGrid="0" snapToObjects="1">
      <p:cViewPr varScale="1">
        <p:scale>
          <a:sx n="61" d="100"/>
          <a:sy n="61" d="100"/>
        </p:scale>
        <p:origin x="248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C3BB-F837-474B-B399-AFEAD136E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3FA49-1206-8449-AF81-6296A9456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28042-806E-BD4C-B5FA-62EA2FDE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45544-193C-434D-A043-814C41E9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FD467-7251-C240-A449-FDD3DDC2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6CEA-984D-D44C-9AB8-AA8375A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06B7-0F09-3F43-9D93-43865D420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3947-2553-174D-AAC9-94820F87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57DF2-FC1A-144A-BBDA-3568939B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C5855-2A10-E248-9E35-489E51A6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6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28D69-F2F2-6049-8785-D3853EC4F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114C2-BAE0-D045-A798-85C521723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D9B-1918-D94C-B37D-461ACA31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AA2D7-0534-F441-95F5-76D3D954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F084-6153-154A-A8F4-FDC7A20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F0DC-E16A-2745-B251-08C6DE61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0B0A8-9D32-ED44-A881-1F0B3A84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7F10-6291-0B41-95D0-DC1BEF4B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FFA55-CB71-CB4D-9B90-AFF8B202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5FD10-838B-A044-AB0F-F9220AD3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7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5B35-64DD-744A-980A-A3F35F79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A94F-1177-8042-8E02-BBB90644B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06C18-BC02-3043-8B5F-5974A327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AF0BA-0280-5548-8E78-3DC55E0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74031-4218-5043-BD05-449A9023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6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09C3-FA16-534A-BBA4-D41314A5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901D-C3A2-6540-A956-2A48814B8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614C9-C847-0745-B903-67ADC7904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A845C-A4D3-4349-808C-2A82F62C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A3A8-92E0-B043-AE53-E49C0A86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F0C74-1870-C746-BFC0-F82566BA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F749-9F72-3246-B3E4-F87A5EE3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D264E-0311-A649-A494-45F13E8DE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18C1D-2E51-1C44-BAF2-DADD594E3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7EB6D-B0DE-624A-9F98-1C32B5739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77C26-FC46-4C4B-9C8D-8A961A1D9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CD4CA-44F4-AE4B-A167-E8F1C0AE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ED631-F853-B549-A660-5BF3B48A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E0D97-92EA-9F44-8687-AB8720F5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4967-051C-964E-9943-33835B7A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EAF0A-9F1E-204E-B0FA-67231A8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D43C7-F8A8-C340-A9F3-CB4AAF83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5334A-455C-BE41-8D77-3EAFF6DA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0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35F01-3FAC-F340-952D-64675ECA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B7BC5-0875-8544-AFCA-B66DE856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43CCA-3E49-CC4C-8A01-3BA11FA1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4F04-8CBC-D24B-8EFA-8B148304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D83DC-1609-5642-A477-A5D478A3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42C2D-43BA-E747-A295-05CB7B3DB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B3521-B492-4340-9E66-F1AD423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F5C8-8E1E-6F40-ACAF-000D48E8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EB62F-8B95-CC4C-9B36-BEBEE66D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D91C-99FE-084D-9CD1-DBEEF34D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5D5BDA-320C-9940-A9D6-628CC19EF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9AFD7-1528-6041-B280-04EADF5E6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228FD-90E2-1B4E-A515-022101E1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31434-C5DC-654D-B2A6-94697A24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4462E-B523-4544-8114-63225DC7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1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5BF17-CE1A-5840-A59E-11C08203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EFEA-667F-7946-BF10-F565DBD6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7D0A0-635B-6D4E-B28C-2FF103441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1A80-7161-324D-A917-208337A7CFB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6896-08A3-894D-9594-DCC7264E5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DB56B-39D9-A84B-8F5E-98037EA6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A8F92-CB72-0D4B-B9D9-4408CA51E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0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1.png"/><Relationship Id="rId7" Type="http://schemas.openxmlformats.org/officeDocument/2006/relationships/image" Target="../media/image3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512.png"/><Relationship Id="rId18" Type="http://schemas.openxmlformats.org/officeDocument/2006/relationships/image" Target="../media/image561.png"/><Relationship Id="rId3" Type="http://schemas.openxmlformats.org/officeDocument/2006/relationships/image" Target="../media/image412.png"/><Relationship Id="rId7" Type="http://schemas.openxmlformats.org/officeDocument/2006/relationships/image" Target="../media/image451.png"/><Relationship Id="rId12" Type="http://schemas.openxmlformats.org/officeDocument/2006/relationships/image" Target="../media/image501.png"/><Relationship Id="rId17" Type="http://schemas.openxmlformats.org/officeDocument/2006/relationships/image" Target="../media/image551.png"/><Relationship Id="rId2" Type="http://schemas.openxmlformats.org/officeDocument/2006/relationships/image" Target="../media/image58.png"/><Relationship Id="rId16" Type="http://schemas.openxmlformats.org/officeDocument/2006/relationships/image" Target="../media/image541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1" Type="http://schemas.openxmlformats.org/officeDocument/2006/relationships/image" Target="../media/image491.png"/><Relationship Id="rId5" Type="http://schemas.openxmlformats.org/officeDocument/2006/relationships/image" Target="../media/image431.png"/><Relationship Id="rId15" Type="http://schemas.openxmlformats.org/officeDocument/2006/relationships/image" Target="../media/image531.png"/><Relationship Id="rId10" Type="http://schemas.openxmlformats.org/officeDocument/2006/relationships/image" Target="../media/image481.png"/><Relationship Id="rId19" Type="http://schemas.openxmlformats.org/officeDocument/2006/relationships/image" Target="../media/image57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Relationship Id="rId14" Type="http://schemas.openxmlformats.org/officeDocument/2006/relationships/image" Target="../media/image5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1.png"/><Relationship Id="rId9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400.png"/><Relationship Id="rId7" Type="http://schemas.openxmlformats.org/officeDocument/2006/relationships/image" Target="../media/image59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62.png"/><Relationship Id="rId4" Type="http://schemas.openxmlformats.org/officeDocument/2006/relationships/image" Target="../media/image411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6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5" Type="http://schemas.openxmlformats.org/officeDocument/2006/relationships/image" Target="../media/image63.png"/><Relationship Id="rId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8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5" Type="http://schemas.openxmlformats.org/officeDocument/2006/relationships/image" Target="../media/image63.png"/><Relationship Id="rId4" Type="http://schemas.openxmlformats.org/officeDocument/2006/relationships/image" Target="../media/image5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0.png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18" Type="http://schemas.openxmlformats.org/officeDocument/2006/relationships/image" Target="../media/image1070.png"/><Relationship Id="rId3" Type="http://schemas.openxmlformats.org/officeDocument/2006/relationships/image" Target="../media/image920.png"/><Relationship Id="rId21" Type="http://schemas.openxmlformats.org/officeDocument/2006/relationships/image" Target="../media/image1100.png"/><Relationship Id="rId7" Type="http://schemas.openxmlformats.org/officeDocument/2006/relationships/image" Target="../media/image960.png"/><Relationship Id="rId12" Type="http://schemas.openxmlformats.org/officeDocument/2006/relationships/image" Target="../media/image1010.png"/><Relationship Id="rId17" Type="http://schemas.openxmlformats.org/officeDocument/2006/relationships/image" Target="../media/image1060.png"/><Relationship Id="rId2" Type="http://schemas.openxmlformats.org/officeDocument/2006/relationships/image" Target="../media/image910.png"/><Relationship Id="rId16" Type="http://schemas.openxmlformats.org/officeDocument/2006/relationships/image" Target="../media/image1050.png"/><Relationship Id="rId20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0.png"/><Relationship Id="rId11" Type="http://schemas.openxmlformats.org/officeDocument/2006/relationships/image" Target="../media/image1000.png"/><Relationship Id="rId5" Type="http://schemas.openxmlformats.org/officeDocument/2006/relationships/image" Target="../media/image940.png"/><Relationship Id="rId15" Type="http://schemas.openxmlformats.org/officeDocument/2006/relationships/image" Target="../media/image1040.png"/><Relationship Id="rId10" Type="http://schemas.openxmlformats.org/officeDocument/2006/relationships/image" Target="../media/image990.png"/><Relationship Id="rId19" Type="http://schemas.openxmlformats.org/officeDocument/2006/relationships/image" Target="../media/image1080.png"/><Relationship Id="rId4" Type="http://schemas.openxmlformats.org/officeDocument/2006/relationships/image" Target="../media/image930.png"/><Relationship Id="rId9" Type="http://schemas.openxmlformats.org/officeDocument/2006/relationships/image" Target="../media/image980.png"/><Relationship Id="rId14" Type="http://schemas.openxmlformats.org/officeDocument/2006/relationships/image" Target="../media/image1030.png"/><Relationship Id="rId22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C7D8-5E59-E64E-A229-E7344EFC3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40DA0-C49E-FA46-85E8-D2B6F38B6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5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C4D22-1339-BF4D-9899-AC0B831C9D34}"/>
              </a:ext>
            </a:extLst>
          </p:cNvPr>
          <p:cNvSpPr/>
          <p:nvPr/>
        </p:nvSpPr>
        <p:spPr>
          <a:xfrm rot="16200000" flipH="1">
            <a:off x="4745228" y="1495301"/>
            <a:ext cx="19659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D8026-DF8B-CB48-9366-B82A87C399AF}"/>
              </a:ext>
            </a:extLst>
          </p:cNvPr>
          <p:cNvSpPr/>
          <p:nvPr/>
        </p:nvSpPr>
        <p:spPr>
          <a:xfrm rot="16200000" flipH="1">
            <a:off x="5362448" y="1482905"/>
            <a:ext cx="2011680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8D00-93CA-2A4E-9BEA-17CBC9D7BB0D}"/>
              </a:ext>
            </a:extLst>
          </p:cNvPr>
          <p:cNvSpPr/>
          <p:nvPr/>
        </p:nvSpPr>
        <p:spPr>
          <a:xfrm rot="16200000" flipH="1">
            <a:off x="5836521" y="1190038"/>
            <a:ext cx="271054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1BC0E-46F9-6249-9A4A-998D964E9709}"/>
              </a:ext>
            </a:extLst>
          </p:cNvPr>
          <p:cNvSpPr/>
          <p:nvPr/>
        </p:nvSpPr>
        <p:spPr>
          <a:xfrm rot="16200000" flipH="1">
            <a:off x="6513068" y="515165"/>
            <a:ext cx="1981200" cy="208788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757E2B-4E94-E34F-A1A2-E00EA997B0D4}"/>
              </a:ext>
            </a:extLst>
          </p:cNvPr>
          <p:cNvCxnSpPr/>
          <p:nvPr/>
        </p:nvCxnSpPr>
        <p:spPr>
          <a:xfrm rot="5400000" flipV="1">
            <a:off x="5053096" y="661537"/>
            <a:ext cx="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0B03EE-E6DF-C149-A19B-63969E5F9A32}"/>
              </a:ext>
            </a:extLst>
          </p:cNvPr>
          <p:cNvSpPr/>
          <p:nvPr/>
        </p:nvSpPr>
        <p:spPr>
          <a:xfrm rot="16200000" flipH="1">
            <a:off x="6503060" y="525173"/>
            <a:ext cx="1981200" cy="2067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155B9-08A6-D748-9279-8FC51E895916}"/>
              </a:ext>
            </a:extLst>
          </p:cNvPr>
          <p:cNvCxnSpPr/>
          <p:nvPr/>
        </p:nvCxnSpPr>
        <p:spPr>
          <a:xfrm rot="16200000" flipH="1" flipV="1">
            <a:off x="6993128" y="1054512"/>
            <a:ext cx="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CC47E5-19A6-7A4D-BB7F-D0CC696A634C}"/>
                  </a:ext>
                </a:extLst>
              </p:cNvPr>
              <p:cNvSpPr txBox="1"/>
              <p:nvPr/>
            </p:nvSpPr>
            <p:spPr>
              <a:xfrm flipH="1">
                <a:off x="4458552" y="717348"/>
                <a:ext cx="500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CC47E5-19A6-7A4D-BB7F-D0CC6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58552" y="717348"/>
                <a:ext cx="5000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C7509E-CDF0-FF43-BAEE-D9CA7D101CE1}"/>
                  </a:ext>
                </a:extLst>
              </p:cNvPr>
              <p:cNvSpPr txBox="1"/>
              <p:nvPr/>
            </p:nvSpPr>
            <p:spPr>
              <a:xfrm flipH="1">
                <a:off x="6901569" y="1085330"/>
                <a:ext cx="6979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C7509E-CDF0-FF43-BAEE-D9CA7D101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01569" y="1085330"/>
                <a:ext cx="697947" cy="523220"/>
              </a:xfrm>
              <a:prstGeom prst="rect">
                <a:avLst/>
              </a:prstGeom>
              <a:blipFill>
                <a:blip r:embed="rId4"/>
                <a:stretch>
                  <a:fillRect l="-1786" r="-357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3AEBCD-201C-0C47-A3A2-8EAA9F88EBB8}"/>
                  </a:ext>
                </a:extLst>
              </p:cNvPr>
              <p:cNvSpPr txBox="1"/>
              <p:nvPr/>
            </p:nvSpPr>
            <p:spPr>
              <a:xfrm flipH="1">
                <a:off x="6346302" y="67192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3AEBCD-201C-0C47-A3A2-8EAA9F88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6302" y="671926"/>
                <a:ext cx="4975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137EC7-86AC-1745-A262-F70C008EFB41}"/>
              </a:ext>
            </a:extLst>
          </p:cNvPr>
          <p:cNvCxnSpPr/>
          <p:nvPr/>
        </p:nvCxnSpPr>
        <p:spPr>
          <a:xfrm flipH="1">
            <a:off x="6680518" y="554857"/>
            <a:ext cx="0" cy="199484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215864-BD57-1B4C-8843-5A6E77578D36}"/>
                  </a:ext>
                </a:extLst>
              </p:cNvPr>
              <p:cNvSpPr txBox="1"/>
              <p:nvPr/>
            </p:nvSpPr>
            <p:spPr>
              <a:xfrm flipH="1">
                <a:off x="6291920" y="1872839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215864-BD57-1B4C-8843-5A6E7757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91920" y="1872839"/>
                <a:ext cx="6812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C31073B-DAA6-6248-8A1B-7E859A074E96}"/>
              </a:ext>
            </a:extLst>
          </p:cNvPr>
          <p:cNvGrpSpPr/>
          <p:nvPr/>
        </p:nvGrpSpPr>
        <p:grpSpPr>
          <a:xfrm flipH="1">
            <a:off x="3066058" y="1276821"/>
            <a:ext cx="2560320" cy="457200"/>
            <a:chOff x="1704110" y="1600200"/>
            <a:chExt cx="3713015" cy="236548"/>
          </a:xfrm>
        </p:grpSpPr>
        <p:sp>
          <p:nvSpPr>
            <p:cNvPr id="35" name="Arc 13">
              <a:extLst>
                <a:ext uri="{FF2B5EF4-FFF2-40B4-BE49-F238E27FC236}">
                  <a16:creationId xmlns:a16="http://schemas.microsoft.com/office/drawing/2014/main" id="{235A5EAA-15AC-FE44-8996-A88A44F02B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1648" y="1606651"/>
              <a:ext cx="121537" cy="228376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Arc 14">
              <a:extLst>
                <a:ext uri="{FF2B5EF4-FFF2-40B4-BE49-F238E27FC236}">
                  <a16:creationId xmlns:a16="http://schemas.microsoft.com/office/drawing/2014/main" id="{13F74565-BEB6-C143-A511-5B76E4CDBAC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094325" y="1640413"/>
              <a:ext cx="227754" cy="196120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Arc 15">
              <a:extLst>
                <a:ext uri="{FF2B5EF4-FFF2-40B4-BE49-F238E27FC236}">
                  <a16:creationId xmlns:a16="http://schemas.microsoft.com/office/drawing/2014/main" id="{9D828941-F63F-454E-AF3B-0763D347B1B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196968" y="1604071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" name="Group 16">
              <a:extLst>
                <a:ext uri="{FF2B5EF4-FFF2-40B4-BE49-F238E27FC236}">
                  <a16:creationId xmlns:a16="http://schemas.microsoft.com/office/drawing/2014/main" id="{FB31782C-128A-204E-8300-044B6C30C04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95257" y="1604286"/>
              <a:ext cx="317630" cy="232247"/>
              <a:chOff x="7989" y="10264"/>
              <a:chExt cx="1008" cy="982"/>
            </a:xfrm>
          </p:grpSpPr>
          <p:sp>
            <p:nvSpPr>
              <p:cNvPr id="154" name="Arc 17">
                <a:extLst>
                  <a:ext uri="{FF2B5EF4-FFF2-40B4-BE49-F238E27FC236}">
                    <a16:creationId xmlns:a16="http://schemas.microsoft.com/office/drawing/2014/main" id="{48E6ACA9-5825-414C-AB15-701D0E36D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Arc 18">
                <a:extLst>
                  <a:ext uri="{FF2B5EF4-FFF2-40B4-BE49-F238E27FC236}">
                    <a16:creationId xmlns:a16="http://schemas.microsoft.com/office/drawing/2014/main" id="{07DA8CC8-E95C-A64C-91BE-83B5F30C1B5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Arc 19">
                <a:extLst>
                  <a:ext uri="{FF2B5EF4-FFF2-40B4-BE49-F238E27FC236}">
                    <a16:creationId xmlns:a16="http://schemas.microsoft.com/office/drawing/2014/main" id="{4BFFAA8E-5000-7F4B-A990-C0FAD8E6481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20">
              <a:extLst>
                <a:ext uri="{FF2B5EF4-FFF2-40B4-BE49-F238E27FC236}">
                  <a16:creationId xmlns:a16="http://schemas.microsoft.com/office/drawing/2014/main" id="{533FC64B-58A6-F94D-B5BB-3A3FDD6976C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893125" y="1604286"/>
              <a:ext cx="317630" cy="232247"/>
              <a:chOff x="7989" y="10264"/>
              <a:chExt cx="1008" cy="982"/>
            </a:xfrm>
          </p:grpSpPr>
          <p:sp>
            <p:nvSpPr>
              <p:cNvPr id="151" name="Arc 21">
                <a:extLst>
                  <a:ext uri="{FF2B5EF4-FFF2-40B4-BE49-F238E27FC236}">
                    <a16:creationId xmlns:a16="http://schemas.microsoft.com/office/drawing/2014/main" id="{F5903FCD-9FED-0A43-9CFF-ECE626CDF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Arc 22">
                <a:extLst>
                  <a:ext uri="{FF2B5EF4-FFF2-40B4-BE49-F238E27FC236}">
                    <a16:creationId xmlns:a16="http://schemas.microsoft.com/office/drawing/2014/main" id="{9C061EEE-DB4D-EE4E-B349-F4B90EA85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Arc 23">
                <a:extLst>
                  <a:ext uri="{FF2B5EF4-FFF2-40B4-BE49-F238E27FC236}">
                    <a16:creationId xmlns:a16="http://schemas.microsoft.com/office/drawing/2014/main" id="{2A337E53-4AF0-0C42-8882-1163799DCE5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5D98CA2F-FDFF-E34D-8316-0BAF9F8E3FA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793547" y="1604071"/>
              <a:ext cx="318652" cy="232247"/>
              <a:chOff x="7989" y="10264"/>
              <a:chExt cx="1008" cy="982"/>
            </a:xfrm>
          </p:grpSpPr>
          <p:sp>
            <p:nvSpPr>
              <p:cNvPr id="148" name="Arc 25">
                <a:extLst>
                  <a:ext uri="{FF2B5EF4-FFF2-40B4-BE49-F238E27FC236}">
                    <a16:creationId xmlns:a16="http://schemas.microsoft.com/office/drawing/2014/main" id="{AFA37D9E-D891-F443-B0F9-1872199BC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Arc 26">
                <a:extLst>
                  <a:ext uri="{FF2B5EF4-FFF2-40B4-BE49-F238E27FC236}">
                    <a16:creationId xmlns:a16="http://schemas.microsoft.com/office/drawing/2014/main" id="{E10F11E8-C56A-A241-8073-810A1CBF79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Arc 27">
                <a:extLst>
                  <a:ext uri="{FF2B5EF4-FFF2-40B4-BE49-F238E27FC236}">
                    <a16:creationId xmlns:a16="http://schemas.microsoft.com/office/drawing/2014/main" id="{2F99ED6E-B669-9F48-9761-1583A75D551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0EF7A329-5322-7543-BB51-8FC5B6B67DF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692436" y="1604071"/>
              <a:ext cx="318652" cy="232247"/>
              <a:chOff x="7989" y="10264"/>
              <a:chExt cx="1008" cy="982"/>
            </a:xfrm>
          </p:grpSpPr>
          <p:sp>
            <p:nvSpPr>
              <p:cNvPr id="145" name="Arc 29">
                <a:extLst>
                  <a:ext uri="{FF2B5EF4-FFF2-40B4-BE49-F238E27FC236}">
                    <a16:creationId xmlns:a16="http://schemas.microsoft.com/office/drawing/2014/main" id="{B7A65367-5859-144B-B63C-828A368D6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Arc 30">
                <a:extLst>
                  <a:ext uri="{FF2B5EF4-FFF2-40B4-BE49-F238E27FC236}">
                    <a16:creationId xmlns:a16="http://schemas.microsoft.com/office/drawing/2014/main" id="{698FE1D0-6790-BD43-946D-1ABF601D47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Arc 31">
                <a:extLst>
                  <a:ext uri="{FF2B5EF4-FFF2-40B4-BE49-F238E27FC236}">
                    <a16:creationId xmlns:a16="http://schemas.microsoft.com/office/drawing/2014/main" id="{483CEE75-9D94-2D49-BE8F-694F4EC0D7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32">
              <a:extLst>
                <a:ext uri="{FF2B5EF4-FFF2-40B4-BE49-F238E27FC236}">
                  <a16:creationId xmlns:a16="http://schemas.microsoft.com/office/drawing/2014/main" id="{F3C9BACD-C8D7-F345-AD54-F75D5C65076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592347" y="1604071"/>
              <a:ext cx="318652" cy="232247"/>
              <a:chOff x="7989" y="10264"/>
              <a:chExt cx="1008" cy="982"/>
            </a:xfrm>
          </p:grpSpPr>
          <p:sp>
            <p:nvSpPr>
              <p:cNvPr id="142" name="Arc 33">
                <a:extLst>
                  <a:ext uri="{FF2B5EF4-FFF2-40B4-BE49-F238E27FC236}">
                    <a16:creationId xmlns:a16="http://schemas.microsoft.com/office/drawing/2014/main" id="{11A6C00B-FFEA-3F45-8107-E02B8D05F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Arc 34">
                <a:extLst>
                  <a:ext uri="{FF2B5EF4-FFF2-40B4-BE49-F238E27FC236}">
                    <a16:creationId xmlns:a16="http://schemas.microsoft.com/office/drawing/2014/main" id="{0DB84298-78B7-ED42-B7EF-4C0A13F975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Arc 35">
                <a:extLst>
                  <a:ext uri="{FF2B5EF4-FFF2-40B4-BE49-F238E27FC236}">
                    <a16:creationId xmlns:a16="http://schemas.microsoft.com/office/drawing/2014/main" id="{6DDB8DC4-81FB-BF40-8A63-247D697845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36">
              <a:extLst>
                <a:ext uri="{FF2B5EF4-FFF2-40B4-BE49-F238E27FC236}">
                  <a16:creationId xmlns:a16="http://schemas.microsoft.com/office/drawing/2014/main" id="{B7D589EB-3C24-5848-9E70-D42C9F11AA3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490215" y="1604071"/>
              <a:ext cx="318652" cy="232247"/>
              <a:chOff x="7989" y="10264"/>
              <a:chExt cx="1008" cy="982"/>
            </a:xfrm>
          </p:grpSpPr>
          <p:sp>
            <p:nvSpPr>
              <p:cNvPr id="139" name="Arc 37">
                <a:extLst>
                  <a:ext uri="{FF2B5EF4-FFF2-40B4-BE49-F238E27FC236}">
                    <a16:creationId xmlns:a16="http://schemas.microsoft.com/office/drawing/2014/main" id="{5031FB45-66A0-714D-8909-61B006D85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Arc 38">
                <a:extLst>
                  <a:ext uri="{FF2B5EF4-FFF2-40B4-BE49-F238E27FC236}">
                    <a16:creationId xmlns:a16="http://schemas.microsoft.com/office/drawing/2014/main" id="{65D0A4C7-0BC1-3543-94F2-79CA0B2570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Arc 39">
                <a:extLst>
                  <a:ext uri="{FF2B5EF4-FFF2-40B4-BE49-F238E27FC236}">
                    <a16:creationId xmlns:a16="http://schemas.microsoft.com/office/drawing/2014/main" id="{5E4AB680-315F-804A-BAB5-23A8B7CD60E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Arc 40">
              <a:extLst>
                <a:ext uri="{FF2B5EF4-FFF2-40B4-BE49-F238E27FC236}">
                  <a16:creationId xmlns:a16="http://schemas.microsoft.com/office/drawing/2014/main" id="{40AAAF98-0657-AC46-BAD8-DE4446BDF6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77448" y="1606436"/>
              <a:ext cx="230818" cy="228376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Arc 41">
              <a:extLst>
                <a:ext uri="{FF2B5EF4-FFF2-40B4-BE49-F238E27FC236}">
                  <a16:creationId xmlns:a16="http://schemas.microsoft.com/office/drawing/2014/main" id="{56650375-D758-3543-9AE6-58CE7C65DE8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379402" y="1640413"/>
              <a:ext cx="237967" cy="196120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Arc 42">
              <a:extLst>
                <a:ext uri="{FF2B5EF4-FFF2-40B4-BE49-F238E27FC236}">
                  <a16:creationId xmlns:a16="http://schemas.microsoft.com/office/drawing/2014/main" id="{6F118A3D-DB83-0341-A5B0-79C14A3026D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492257" y="1604071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Arc 43">
              <a:extLst>
                <a:ext uri="{FF2B5EF4-FFF2-40B4-BE49-F238E27FC236}">
                  <a16:creationId xmlns:a16="http://schemas.microsoft.com/office/drawing/2014/main" id="{F4395ADC-0742-B946-9498-5DBBE4EEF0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67975" y="1603211"/>
              <a:ext cx="121537" cy="228376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rc 44">
              <a:extLst>
                <a:ext uri="{FF2B5EF4-FFF2-40B4-BE49-F238E27FC236}">
                  <a16:creationId xmlns:a16="http://schemas.microsoft.com/office/drawing/2014/main" id="{916C758F-A3B4-5D4D-9780-A8757A7699F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854187" y="1637403"/>
              <a:ext cx="154219" cy="196120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Arc 45">
              <a:extLst>
                <a:ext uri="{FF2B5EF4-FFF2-40B4-BE49-F238E27FC236}">
                  <a16:creationId xmlns:a16="http://schemas.microsoft.com/office/drawing/2014/main" id="{A3473577-7E35-F747-B418-8AF0C8DF223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882784" y="1600845"/>
              <a:ext cx="114388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Arc 46">
              <a:extLst>
                <a:ext uri="{FF2B5EF4-FFF2-40B4-BE49-F238E27FC236}">
                  <a16:creationId xmlns:a16="http://schemas.microsoft.com/office/drawing/2014/main" id="{D970ED02-F4DB-D444-97DF-AD947213F8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90022" y="1602996"/>
              <a:ext cx="241031" cy="228376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rc 47">
              <a:extLst>
                <a:ext uri="{FF2B5EF4-FFF2-40B4-BE49-F238E27FC236}">
                  <a16:creationId xmlns:a16="http://schemas.microsoft.com/office/drawing/2014/main" id="{8F3E4C36-9031-7B40-8976-8A71611A916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962957" y="1637188"/>
              <a:ext cx="169539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Arc 48">
              <a:extLst>
                <a:ext uri="{FF2B5EF4-FFF2-40B4-BE49-F238E27FC236}">
                  <a16:creationId xmlns:a16="http://schemas.microsoft.com/office/drawing/2014/main" id="{7F1B53DF-BF68-3246-B3D8-342E5910FC0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5005853" y="1601060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3" name="Group 49">
              <a:extLst>
                <a:ext uri="{FF2B5EF4-FFF2-40B4-BE49-F238E27FC236}">
                  <a16:creationId xmlns:a16="http://schemas.microsoft.com/office/drawing/2014/main" id="{B0ACEE16-8045-FF49-88E6-75CF9CA3568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650434" y="1601060"/>
              <a:ext cx="122558" cy="232247"/>
              <a:chOff x="3891" y="3067"/>
              <a:chExt cx="330" cy="717"/>
            </a:xfrm>
          </p:grpSpPr>
          <p:sp>
            <p:nvSpPr>
              <p:cNvPr id="135" name="Arc 50">
                <a:extLst>
                  <a:ext uri="{FF2B5EF4-FFF2-40B4-BE49-F238E27FC236}">
                    <a16:creationId xmlns:a16="http://schemas.microsoft.com/office/drawing/2014/main" id="{0FCB2A75-DE3B-C84F-A1D3-0280653CE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6" name="Group 51">
                <a:extLst>
                  <a:ext uri="{FF2B5EF4-FFF2-40B4-BE49-F238E27FC236}">
                    <a16:creationId xmlns:a16="http://schemas.microsoft.com/office/drawing/2014/main" id="{40D182EB-4BC8-8343-9FC0-7A8096DA3F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37" name="Arc 52">
                  <a:extLst>
                    <a:ext uri="{FF2B5EF4-FFF2-40B4-BE49-F238E27FC236}">
                      <a16:creationId xmlns:a16="http://schemas.microsoft.com/office/drawing/2014/main" id="{FF2C152B-49D9-E141-939B-7F8871FA3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Arc 53">
                  <a:extLst>
                    <a:ext uri="{FF2B5EF4-FFF2-40B4-BE49-F238E27FC236}">
                      <a16:creationId xmlns:a16="http://schemas.microsoft.com/office/drawing/2014/main" id="{75A2484D-48DB-6C41-BFA4-CE55DED04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4" name="Arc 54">
              <a:extLst>
                <a:ext uri="{FF2B5EF4-FFF2-40B4-BE49-F238E27FC236}">
                  <a16:creationId xmlns:a16="http://schemas.microsoft.com/office/drawing/2014/main" id="{B2FD96F4-C97C-D149-8D9B-01454BC82A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58183" y="1602565"/>
              <a:ext cx="118473" cy="228376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Arc 55">
              <a:extLst>
                <a:ext uri="{FF2B5EF4-FFF2-40B4-BE49-F238E27FC236}">
                  <a16:creationId xmlns:a16="http://schemas.microsoft.com/office/drawing/2014/main" id="{39045477-0006-034C-8DE2-4AEE03F2BD9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733160" y="1637188"/>
              <a:ext cx="149113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Arc 56">
              <a:extLst>
                <a:ext uri="{FF2B5EF4-FFF2-40B4-BE49-F238E27FC236}">
                  <a16:creationId xmlns:a16="http://schemas.microsoft.com/office/drawing/2014/main" id="{F5CB9A5C-D7CF-3F43-AA07-6A8A93D56F6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771460" y="1600845"/>
              <a:ext cx="100089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7" name="Group 57">
              <a:extLst>
                <a:ext uri="{FF2B5EF4-FFF2-40B4-BE49-F238E27FC236}">
                  <a16:creationId xmlns:a16="http://schemas.microsoft.com/office/drawing/2014/main" id="{522797AB-39A6-7D40-8905-0A615F4395A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295014" y="1600200"/>
              <a:ext cx="482063" cy="232247"/>
              <a:chOff x="4893" y="2164"/>
              <a:chExt cx="1140" cy="717"/>
            </a:xfrm>
          </p:grpSpPr>
          <p:sp>
            <p:nvSpPr>
              <p:cNvPr id="120" name="Arc 58">
                <a:extLst>
                  <a:ext uri="{FF2B5EF4-FFF2-40B4-BE49-F238E27FC236}">
                    <a16:creationId xmlns:a16="http://schemas.microsoft.com/office/drawing/2014/main" id="{DFA88617-CA48-4943-A875-092E9E18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Arc 59">
                <a:extLst>
                  <a:ext uri="{FF2B5EF4-FFF2-40B4-BE49-F238E27FC236}">
                    <a16:creationId xmlns:a16="http://schemas.microsoft.com/office/drawing/2014/main" id="{47C5129E-99F4-DF44-ABEA-6F18ACBA90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Arc 60">
                <a:extLst>
                  <a:ext uri="{FF2B5EF4-FFF2-40B4-BE49-F238E27FC236}">
                    <a16:creationId xmlns:a16="http://schemas.microsoft.com/office/drawing/2014/main" id="{29E31D9D-6BD5-DF45-A335-5F50993758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3" name="Group 61">
                <a:extLst>
                  <a:ext uri="{FF2B5EF4-FFF2-40B4-BE49-F238E27FC236}">
                    <a16:creationId xmlns:a16="http://schemas.microsoft.com/office/drawing/2014/main" id="{75E37DF9-7032-2C40-B4A6-48679CA166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32" name="Arc 62">
                  <a:extLst>
                    <a:ext uri="{FF2B5EF4-FFF2-40B4-BE49-F238E27FC236}">
                      <a16:creationId xmlns:a16="http://schemas.microsoft.com/office/drawing/2014/main" id="{4E6C93B5-8AB6-D649-B3C5-07516DDFC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63">
                  <a:extLst>
                    <a:ext uri="{FF2B5EF4-FFF2-40B4-BE49-F238E27FC236}">
                      <a16:creationId xmlns:a16="http://schemas.microsoft.com/office/drawing/2014/main" id="{831F8243-FB3A-A842-A337-104F15338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Arc 64">
                  <a:extLst>
                    <a:ext uri="{FF2B5EF4-FFF2-40B4-BE49-F238E27FC236}">
                      <a16:creationId xmlns:a16="http://schemas.microsoft.com/office/drawing/2014/main" id="{7BDECF1F-0A45-2D47-9FFA-2A4602F90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65">
                <a:extLst>
                  <a:ext uri="{FF2B5EF4-FFF2-40B4-BE49-F238E27FC236}">
                    <a16:creationId xmlns:a16="http://schemas.microsoft.com/office/drawing/2014/main" id="{4E7A344B-D766-1E43-B430-9596604BD0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28" name="Arc 66">
                  <a:extLst>
                    <a:ext uri="{FF2B5EF4-FFF2-40B4-BE49-F238E27FC236}">
                      <a16:creationId xmlns:a16="http://schemas.microsoft.com/office/drawing/2014/main" id="{28336FB9-713E-8A47-97BE-7C3A191E6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9" name="Group 67">
                  <a:extLst>
                    <a:ext uri="{FF2B5EF4-FFF2-40B4-BE49-F238E27FC236}">
                      <a16:creationId xmlns:a16="http://schemas.microsoft.com/office/drawing/2014/main" id="{9DD3D759-E469-824A-A5B2-01B79A9D62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30" name="Arc 68">
                    <a:extLst>
                      <a:ext uri="{FF2B5EF4-FFF2-40B4-BE49-F238E27FC236}">
                        <a16:creationId xmlns:a16="http://schemas.microsoft.com/office/drawing/2014/main" id="{04D6A563-60D2-B943-9E12-22BEF8088D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" name="Arc 69">
                    <a:extLst>
                      <a:ext uri="{FF2B5EF4-FFF2-40B4-BE49-F238E27FC236}">
                        <a16:creationId xmlns:a16="http://schemas.microsoft.com/office/drawing/2014/main" id="{B9EE6CF1-17E1-144D-AC7B-B369D9CAD3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5" name="Arc 70">
                <a:extLst>
                  <a:ext uri="{FF2B5EF4-FFF2-40B4-BE49-F238E27FC236}">
                    <a16:creationId xmlns:a16="http://schemas.microsoft.com/office/drawing/2014/main" id="{6674777F-1A5A-584C-BCE6-9B72A2BBE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Arc 71">
                <a:extLst>
                  <a:ext uri="{FF2B5EF4-FFF2-40B4-BE49-F238E27FC236}">
                    <a16:creationId xmlns:a16="http://schemas.microsoft.com/office/drawing/2014/main" id="{CFCE145A-AACF-8740-BB31-FD5ABE233C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Arc 72">
                <a:extLst>
                  <a:ext uri="{FF2B5EF4-FFF2-40B4-BE49-F238E27FC236}">
                    <a16:creationId xmlns:a16="http://schemas.microsoft.com/office/drawing/2014/main" id="{372DDC30-5730-384A-82F4-D698AF02AC4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" name="Arc 13">
              <a:extLst>
                <a:ext uri="{FF2B5EF4-FFF2-40B4-BE49-F238E27FC236}">
                  <a16:creationId xmlns:a16="http://schemas.microsoft.com/office/drawing/2014/main" id="{37042417-683B-0C41-9ED3-F729E41251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81026" y="1606866"/>
              <a:ext cx="121537" cy="228376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Arc 14">
              <a:extLst>
                <a:ext uri="{FF2B5EF4-FFF2-40B4-BE49-F238E27FC236}">
                  <a16:creationId xmlns:a16="http://schemas.microsoft.com/office/drawing/2014/main" id="{2421CACD-4BA2-F14F-B724-B74A3B0B5DA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2593703" y="1640628"/>
              <a:ext cx="227754" cy="196120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Arc 15">
              <a:extLst>
                <a:ext uri="{FF2B5EF4-FFF2-40B4-BE49-F238E27FC236}">
                  <a16:creationId xmlns:a16="http://schemas.microsoft.com/office/drawing/2014/main" id="{52AA0916-F738-0A4C-98CF-662650451B7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2696346" y="1604286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1" name="Group 16">
              <a:extLst>
                <a:ext uri="{FF2B5EF4-FFF2-40B4-BE49-F238E27FC236}">
                  <a16:creationId xmlns:a16="http://schemas.microsoft.com/office/drawing/2014/main" id="{4F979530-1377-5347-BFCB-1746EFCC6DC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494635" y="1604501"/>
              <a:ext cx="317630" cy="232247"/>
              <a:chOff x="7989" y="10264"/>
              <a:chExt cx="1008" cy="982"/>
            </a:xfrm>
          </p:grpSpPr>
          <p:sp>
            <p:nvSpPr>
              <p:cNvPr id="117" name="Arc 17">
                <a:extLst>
                  <a:ext uri="{FF2B5EF4-FFF2-40B4-BE49-F238E27FC236}">
                    <a16:creationId xmlns:a16="http://schemas.microsoft.com/office/drawing/2014/main" id="{7E756D3A-282F-A748-B16A-CB96B5363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Arc 18">
                <a:extLst>
                  <a:ext uri="{FF2B5EF4-FFF2-40B4-BE49-F238E27FC236}">
                    <a16:creationId xmlns:a16="http://schemas.microsoft.com/office/drawing/2014/main" id="{83D2F28D-F166-9344-9445-7A445F1BE33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Arc 19">
                <a:extLst>
                  <a:ext uri="{FF2B5EF4-FFF2-40B4-BE49-F238E27FC236}">
                    <a16:creationId xmlns:a16="http://schemas.microsoft.com/office/drawing/2014/main" id="{AEAE01FF-35C1-F54B-9E10-0ABCE4A535B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1DE6EF45-FDB5-7540-A8E9-38049A54223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392503" y="1604501"/>
              <a:ext cx="317630" cy="232247"/>
              <a:chOff x="7989" y="10264"/>
              <a:chExt cx="1008" cy="982"/>
            </a:xfrm>
          </p:grpSpPr>
          <p:sp>
            <p:nvSpPr>
              <p:cNvPr id="114" name="Arc 21">
                <a:extLst>
                  <a:ext uri="{FF2B5EF4-FFF2-40B4-BE49-F238E27FC236}">
                    <a16:creationId xmlns:a16="http://schemas.microsoft.com/office/drawing/2014/main" id="{5390D341-1F4C-A540-9603-96CA6109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Arc 22">
                <a:extLst>
                  <a:ext uri="{FF2B5EF4-FFF2-40B4-BE49-F238E27FC236}">
                    <a16:creationId xmlns:a16="http://schemas.microsoft.com/office/drawing/2014/main" id="{B89F3FE8-8962-4F4F-A34C-39D9CCA8AA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Arc 23">
                <a:extLst>
                  <a:ext uri="{FF2B5EF4-FFF2-40B4-BE49-F238E27FC236}">
                    <a16:creationId xmlns:a16="http://schemas.microsoft.com/office/drawing/2014/main" id="{1ADF9161-77ED-BB4E-96B9-5A6227F6209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24">
              <a:extLst>
                <a:ext uri="{FF2B5EF4-FFF2-40B4-BE49-F238E27FC236}">
                  <a16:creationId xmlns:a16="http://schemas.microsoft.com/office/drawing/2014/main" id="{3FA4577E-647B-C34C-8279-AC6E93F682E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292925" y="1604286"/>
              <a:ext cx="318652" cy="232247"/>
              <a:chOff x="7989" y="10264"/>
              <a:chExt cx="1008" cy="982"/>
            </a:xfrm>
          </p:grpSpPr>
          <p:sp>
            <p:nvSpPr>
              <p:cNvPr id="111" name="Arc 25">
                <a:extLst>
                  <a:ext uri="{FF2B5EF4-FFF2-40B4-BE49-F238E27FC236}">
                    <a16:creationId xmlns:a16="http://schemas.microsoft.com/office/drawing/2014/main" id="{607E322C-CF0C-A54D-BFB0-9AD93D186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Arc 26">
                <a:extLst>
                  <a:ext uri="{FF2B5EF4-FFF2-40B4-BE49-F238E27FC236}">
                    <a16:creationId xmlns:a16="http://schemas.microsoft.com/office/drawing/2014/main" id="{9811EC4F-3E1F-384E-AD01-44DA7C7374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Arc 27">
                <a:extLst>
                  <a:ext uri="{FF2B5EF4-FFF2-40B4-BE49-F238E27FC236}">
                    <a16:creationId xmlns:a16="http://schemas.microsoft.com/office/drawing/2014/main" id="{4B472CA9-64FB-C649-8367-B6CC94C79C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8">
              <a:extLst>
                <a:ext uri="{FF2B5EF4-FFF2-40B4-BE49-F238E27FC236}">
                  <a16:creationId xmlns:a16="http://schemas.microsoft.com/office/drawing/2014/main" id="{8DF3160A-2955-E24C-9C3B-91FFC1B3A48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91814" y="1604286"/>
              <a:ext cx="318652" cy="232247"/>
              <a:chOff x="7989" y="10264"/>
              <a:chExt cx="1008" cy="982"/>
            </a:xfrm>
          </p:grpSpPr>
          <p:sp>
            <p:nvSpPr>
              <p:cNvPr id="108" name="Arc 29">
                <a:extLst>
                  <a:ext uri="{FF2B5EF4-FFF2-40B4-BE49-F238E27FC236}">
                    <a16:creationId xmlns:a16="http://schemas.microsoft.com/office/drawing/2014/main" id="{2500F7B6-F889-894F-96F8-96B0EA1D1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Arc 30">
                <a:extLst>
                  <a:ext uri="{FF2B5EF4-FFF2-40B4-BE49-F238E27FC236}">
                    <a16:creationId xmlns:a16="http://schemas.microsoft.com/office/drawing/2014/main" id="{E146A7DA-DE9D-AC45-81D4-B185429B7B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Arc 31">
                <a:extLst>
                  <a:ext uri="{FF2B5EF4-FFF2-40B4-BE49-F238E27FC236}">
                    <a16:creationId xmlns:a16="http://schemas.microsoft.com/office/drawing/2014/main" id="{FFFFA338-F37E-E44A-98FA-0EB50D0F317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" name="Group 32">
              <a:extLst>
                <a:ext uri="{FF2B5EF4-FFF2-40B4-BE49-F238E27FC236}">
                  <a16:creationId xmlns:a16="http://schemas.microsoft.com/office/drawing/2014/main" id="{7AF3BF67-7D07-A744-8C20-A822378F19A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091725" y="1604286"/>
              <a:ext cx="318652" cy="232247"/>
              <a:chOff x="7989" y="10264"/>
              <a:chExt cx="1008" cy="982"/>
            </a:xfrm>
          </p:grpSpPr>
          <p:sp>
            <p:nvSpPr>
              <p:cNvPr id="105" name="Arc 33">
                <a:extLst>
                  <a:ext uri="{FF2B5EF4-FFF2-40B4-BE49-F238E27FC236}">
                    <a16:creationId xmlns:a16="http://schemas.microsoft.com/office/drawing/2014/main" id="{07D69A20-32DC-3444-8C20-34C54A93E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Arc 34">
                <a:extLst>
                  <a:ext uri="{FF2B5EF4-FFF2-40B4-BE49-F238E27FC236}">
                    <a16:creationId xmlns:a16="http://schemas.microsoft.com/office/drawing/2014/main" id="{8DE0FE66-1DB1-C84B-8E56-BC6D7C0940F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Arc 35">
                <a:extLst>
                  <a:ext uri="{FF2B5EF4-FFF2-40B4-BE49-F238E27FC236}">
                    <a16:creationId xmlns:a16="http://schemas.microsoft.com/office/drawing/2014/main" id="{7CE362AF-FE74-4447-B33B-37DFBBB97C0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6" name="Group 36">
              <a:extLst>
                <a:ext uri="{FF2B5EF4-FFF2-40B4-BE49-F238E27FC236}">
                  <a16:creationId xmlns:a16="http://schemas.microsoft.com/office/drawing/2014/main" id="{ECA00ED8-994F-FD40-9E18-F94069F49E4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989593" y="1604286"/>
              <a:ext cx="318652" cy="232247"/>
              <a:chOff x="7989" y="10264"/>
              <a:chExt cx="1008" cy="982"/>
            </a:xfrm>
          </p:grpSpPr>
          <p:sp>
            <p:nvSpPr>
              <p:cNvPr id="102" name="Arc 37">
                <a:extLst>
                  <a:ext uri="{FF2B5EF4-FFF2-40B4-BE49-F238E27FC236}">
                    <a16:creationId xmlns:a16="http://schemas.microsoft.com/office/drawing/2014/main" id="{F7FD8300-26B3-1042-A98D-8E4B99590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Arc 38">
                <a:extLst>
                  <a:ext uri="{FF2B5EF4-FFF2-40B4-BE49-F238E27FC236}">
                    <a16:creationId xmlns:a16="http://schemas.microsoft.com/office/drawing/2014/main" id="{E3F4942C-F779-6648-819C-5266EB2CCC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Arc 39">
                <a:extLst>
                  <a:ext uri="{FF2B5EF4-FFF2-40B4-BE49-F238E27FC236}">
                    <a16:creationId xmlns:a16="http://schemas.microsoft.com/office/drawing/2014/main" id="{01212AE2-7872-3748-9116-760A526293E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Arc 40">
              <a:extLst>
                <a:ext uri="{FF2B5EF4-FFF2-40B4-BE49-F238E27FC236}">
                  <a16:creationId xmlns:a16="http://schemas.microsoft.com/office/drawing/2014/main" id="{19C94B5C-7163-CC4D-881E-A8CF058862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76826" y="1606651"/>
              <a:ext cx="230818" cy="228376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Arc 41">
              <a:extLst>
                <a:ext uri="{FF2B5EF4-FFF2-40B4-BE49-F238E27FC236}">
                  <a16:creationId xmlns:a16="http://schemas.microsoft.com/office/drawing/2014/main" id="{7C3117A5-A66B-8948-A297-7E6D0E3FB32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878780" y="1640628"/>
              <a:ext cx="237967" cy="196120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Arc 42">
              <a:extLst>
                <a:ext uri="{FF2B5EF4-FFF2-40B4-BE49-F238E27FC236}">
                  <a16:creationId xmlns:a16="http://schemas.microsoft.com/office/drawing/2014/main" id="{068C0C5A-308E-C14D-9EBF-081335CDCA6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1991635" y="1604286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Arc 43">
              <a:extLst>
                <a:ext uri="{FF2B5EF4-FFF2-40B4-BE49-F238E27FC236}">
                  <a16:creationId xmlns:a16="http://schemas.microsoft.com/office/drawing/2014/main" id="{215D53E7-1B13-C244-BF4D-0E5DB650FC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67353" y="1603426"/>
              <a:ext cx="121537" cy="228376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Arc 44">
              <a:extLst>
                <a:ext uri="{FF2B5EF4-FFF2-40B4-BE49-F238E27FC236}">
                  <a16:creationId xmlns:a16="http://schemas.microsoft.com/office/drawing/2014/main" id="{7F9F9154-C562-4146-B41C-BF564F3882B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353565" y="1637618"/>
              <a:ext cx="154219" cy="196120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Arc 45">
              <a:extLst>
                <a:ext uri="{FF2B5EF4-FFF2-40B4-BE49-F238E27FC236}">
                  <a16:creationId xmlns:a16="http://schemas.microsoft.com/office/drawing/2014/main" id="{7B2E747D-6C1E-624B-A063-DEEC38E59E5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382162" y="1601060"/>
              <a:ext cx="114388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rc 46">
              <a:extLst>
                <a:ext uri="{FF2B5EF4-FFF2-40B4-BE49-F238E27FC236}">
                  <a16:creationId xmlns:a16="http://schemas.microsoft.com/office/drawing/2014/main" id="{AD1ABE02-C3DC-D141-90F9-3EBE0CC9C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89400" y="1603211"/>
              <a:ext cx="241031" cy="228376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Arc 47">
              <a:extLst>
                <a:ext uri="{FF2B5EF4-FFF2-40B4-BE49-F238E27FC236}">
                  <a16:creationId xmlns:a16="http://schemas.microsoft.com/office/drawing/2014/main" id="{586830D0-7FD9-8B4F-AAA1-7B569F17CFE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462335" y="1637403"/>
              <a:ext cx="169539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Arc 48">
              <a:extLst>
                <a:ext uri="{FF2B5EF4-FFF2-40B4-BE49-F238E27FC236}">
                  <a16:creationId xmlns:a16="http://schemas.microsoft.com/office/drawing/2014/main" id="{59EBDD99-356A-C54F-B391-7AEE40E3BBD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505231" y="1601275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" name="Group 49">
              <a:extLst>
                <a:ext uri="{FF2B5EF4-FFF2-40B4-BE49-F238E27FC236}">
                  <a16:creationId xmlns:a16="http://schemas.microsoft.com/office/drawing/2014/main" id="{7CA47468-09E8-274C-98A3-BB4E96F26AD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149812" y="1601275"/>
              <a:ext cx="122558" cy="232247"/>
              <a:chOff x="3891" y="3067"/>
              <a:chExt cx="330" cy="717"/>
            </a:xfrm>
          </p:grpSpPr>
          <p:sp>
            <p:nvSpPr>
              <p:cNvPr id="98" name="Arc 50">
                <a:extLst>
                  <a:ext uri="{FF2B5EF4-FFF2-40B4-BE49-F238E27FC236}">
                    <a16:creationId xmlns:a16="http://schemas.microsoft.com/office/drawing/2014/main" id="{143E3637-B7F7-D24B-906D-505449228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9" name="Group 51">
                <a:extLst>
                  <a:ext uri="{FF2B5EF4-FFF2-40B4-BE49-F238E27FC236}">
                    <a16:creationId xmlns:a16="http://schemas.microsoft.com/office/drawing/2014/main" id="{9BD0A3CF-0516-AB40-BCDF-C00856389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00" name="Arc 52">
                  <a:extLst>
                    <a:ext uri="{FF2B5EF4-FFF2-40B4-BE49-F238E27FC236}">
                      <a16:creationId xmlns:a16="http://schemas.microsoft.com/office/drawing/2014/main" id="{42355479-D59D-C84F-ADC0-1E0A5E831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Arc 53">
                  <a:extLst>
                    <a:ext uri="{FF2B5EF4-FFF2-40B4-BE49-F238E27FC236}">
                      <a16:creationId xmlns:a16="http://schemas.microsoft.com/office/drawing/2014/main" id="{037FB1CE-6D26-E144-8C21-7E1BB6DEE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7" name="Arc 54">
              <a:extLst>
                <a:ext uri="{FF2B5EF4-FFF2-40B4-BE49-F238E27FC236}">
                  <a16:creationId xmlns:a16="http://schemas.microsoft.com/office/drawing/2014/main" id="{3A696E72-FA60-1345-B3AC-06F1A9E48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57561" y="1602780"/>
              <a:ext cx="118473" cy="228376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rc 55">
              <a:extLst>
                <a:ext uri="{FF2B5EF4-FFF2-40B4-BE49-F238E27FC236}">
                  <a16:creationId xmlns:a16="http://schemas.microsoft.com/office/drawing/2014/main" id="{E53DE94D-D9C0-FB4F-9BCD-2615B78A97C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232538" y="1637403"/>
              <a:ext cx="149113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rc 56">
              <a:extLst>
                <a:ext uri="{FF2B5EF4-FFF2-40B4-BE49-F238E27FC236}">
                  <a16:creationId xmlns:a16="http://schemas.microsoft.com/office/drawing/2014/main" id="{DEDAA609-24D0-3D4F-A8DA-7F78B8C0367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270838" y="1601060"/>
              <a:ext cx="100089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57">
              <a:extLst>
                <a:ext uri="{FF2B5EF4-FFF2-40B4-BE49-F238E27FC236}">
                  <a16:creationId xmlns:a16="http://schemas.microsoft.com/office/drawing/2014/main" id="{599D8AFB-CF32-C348-B9FD-26FC4A4558E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794392" y="1600415"/>
              <a:ext cx="482063" cy="232247"/>
              <a:chOff x="4893" y="2164"/>
              <a:chExt cx="1140" cy="717"/>
            </a:xfrm>
          </p:grpSpPr>
          <p:sp>
            <p:nvSpPr>
              <p:cNvPr id="83" name="Arc 58">
                <a:extLst>
                  <a:ext uri="{FF2B5EF4-FFF2-40B4-BE49-F238E27FC236}">
                    <a16:creationId xmlns:a16="http://schemas.microsoft.com/office/drawing/2014/main" id="{377318A8-73BE-4442-84A9-F94E0D5D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rc 59">
                <a:extLst>
                  <a:ext uri="{FF2B5EF4-FFF2-40B4-BE49-F238E27FC236}">
                    <a16:creationId xmlns:a16="http://schemas.microsoft.com/office/drawing/2014/main" id="{440B600D-34E8-1D4E-96AD-FCE9FBC142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60">
                <a:extLst>
                  <a:ext uri="{FF2B5EF4-FFF2-40B4-BE49-F238E27FC236}">
                    <a16:creationId xmlns:a16="http://schemas.microsoft.com/office/drawing/2014/main" id="{1F269364-3A6B-B543-A3DD-5EF64A5B8DF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6" name="Group 61">
                <a:extLst>
                  <a:ext uri="{FF2B5EF4-FFF2-40B4-BE49-F238E27FC236}">
                    <a16:creationId xmlns:a16="http://schemas.microsoft.com/office/drawing/2014/main" id="{564E986E-4809-3C4F-AE52-46C12558FE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95" name="Arc 62">
                  <a:extLst>
                    <a:ext uri="{FF2B5EF4-FFF2-40B4-BE49-F238E27FC236}">
                      <a16:creationId xmlns:a16="http://schemas.microsoft.com/office/drawing/2014/main" id="{089BA29A-6326-F045-A08F-569589F1E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Arc 63">
                  <a:extLst>
                    <a:ext uri="{FF2B5EF4-FFF2-40B4-BE49-F238E27FC236}">
                      <a16:creationId xmlns:a16="http://schemas.microsoft.com/office/drawing/2014/main" id="{ED6A08ED-B2C4-8749-8C72-7781A6A6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Arc 64">
                  <a:extLst>
                    <a:ext uri="{FF2B5EF4-FFF2-40B4-BE49-F238E27FC236}">
                      <a16:creationId xmlns:a16="http://schemas.microsoft.com/office/drawing/2014/main" id="{4E86F20B-C445-F541-9A87-3D19CDDC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65">
                <a:extLst>
                  <a:ext uri="{FF2B5EF4-FFF2-40B4-BE49-F238E27FC236}">
                    <a16:creationId xmlns:a16="http://schemas.microsoft.com/office/drawing/2014/main" id="{55AB39FC-D3BF-3E45-BF11-0B05ED835F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91" name="Arc 66">
                  <a:extLst>
                    <a:ext uri="{FF2B5EF4-FFF2-40B4-BE49-F238E27FC236}">
                      <a16:creationId xmlns:a16="http://schemas.microsoft.com/office/drawing/2014/main" id="{F690C0A5-5DA5-8A46-8A91-76C2D271A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2" name="Group 67">
                  <a:extLst>
                    <a:ext uri="{FF2B5EF4-FFF2-40B4-BE49-F238E27FC236}">
                      <a16:creationId xmlns:a16="http://schemas.microsoft.com/office/drawing/2014/main" id="{84192426-378F-B342-A808-08285A75B0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93" name="Arc 68">
                    <a:extLst>
                      <a:ext uri="{FF2B5EF4-FFF2-40B4-BE49-F238E27FC236}">
                        <a16:creationId xmlns:a16="http://schemas.microsoft.com/office/drawing/2014/main" id="{8FF00D44-AEDF-194A-A932-AD7A1707E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" name="Arc 69">
                    <a:extLst>
                      <a:ext uri="{FF2B5EF4-FFF2-40B4-BE49-F238E27FC236}">
                        <a16:creationId xmlns:a16="http://schemas.microsoft.com/office/drawing/2014/main" id="{837E0184-92E0-8744-8CC5-9723D9C796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8" name="Arc 70">
                <a:extLst>
                  <a:ext uri="{FF2B5EF4-FFF2-40B4-BE49-F238E27FC236}">
                    <a16:creationId xmlns:a16="http://schemas.microsoft.com/office/drawing/2014/main" id="{89A20915-A311-CF4F-B56F-5A85787B4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71">
                <a:extLst>
                  <a:ext uri="{FF2B5EF4-FFF2-40B4-BE49-F238E27FC236}">
                    <a16:creationId xmlns:a16="http://schemas.microsoft.com/office/drawing/2014/main" id="{FB963045-BD44-CC47-B266-405777BD8C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72">
                <a:extLst>
                  <a:ext uri="{FF2B5EF4-FFF2-40B4-BE49-F238E27FC236}">
                    <a16:creationId xmlns:a16="http://schemas.microsoft.com/office/drawing/2014/main" id="{4F440666-C868-764D-9E58-9DEEA0B79A0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F9B2E0B-3492-5E4D-85E3-CF59B54BEFA1}"/>
                </a:ext>
              </a:extLst>
            </p:cNvPr>
            <p:cNvCxnSpPr/>
            <p:nvPr/>
          </p:nvCxnSpPr>
          <p:spPr>
            <a:xfrm flipV="1">
              <a:off x="5231053" y="1708196"/>
              <a:ext cx="186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75F46E7-7928-2C47-8CA0-63A8D07274AD}"/>
                </a:ext>
              </a:extLst>
            </p:cNvPr>
            <p:cNvCxnSpPr/>
            <p:nvPr/>
          </p:nvCxnSpPr>
          <p:spPr>
            <a:xfrm flipV="1">
              <a:off x="1704110" y="1715121"/>
              <a:ext cx="186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C1078B4-0886-B74A-A9F2-D9ED229C0119}"/>
              </a:ext>
            </a:extLst>
          </p:cNvPr>
          <p:cNvSpPr/>
          <p:nvPr/>
        </p:nvSpPr>
        <p:spPr>
          <a:xfrm flipH="1">
            <a:off x="2941902" y="409281"/>
            <a:ext cx="197611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691D35F-684C-734D-AFEE-0B5B2ACE02BB}"/>
              </a:ext>
            </a:extLst>
          </p:cNvPr>
          <p:cNvSpPr/>
          <p:nvPr/>
        </p:nvSpPr>
        <p:spPr>
          <a:xfrm flipH="1">
            <a:off x="2965729" y="388584"/>
            <a:ext cx="576072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BCEFA4E-7977-3545-A959-87B6212E2A13}"/>
              </a:ext>
            </a:extLst>
          </p:cNvPr>
          <p:cNvSpPr/>
          <p:nvPr/>
        </p:nvSpPr>
        <p:spPr>
          <a:xfrm flipH="1">
            <a:off x="8543945" y="387119"/>
            <a:ext cx="197604" cy="238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15070D9-AAD6-3344-AD93-43AC59BAC845}"/>
              </a:ext>
            </a:extLst>
          </p:cNvPr>
          <p:cNvSpPr/>
          <p:nvPr/>
        </p:nvSpPr>
        <p:spPr>
          <a:xfrm flipH="1">
            <a:off x="2932225" y="2588737"/>
            <a:ext cx="576072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ED6CA81-5FA3-8842-9B02-5F2D9FFFB140}"/>
              </a:ext>
            </a:extLst>
          </p:cNvPr>
          <p:cNvSpPr/>
          <p:nvPr/>
        </p:nvSpPr>
        <p:spPr>
          <a:xfrm rot="5400000">
            <a:off x="4908267" y="4826532"/>
            <a:ext cx="19659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A4DFD51-8DC8-A049-90FD-29C3084BC16C}"/>
              </a:ext>
            </a:extLst>
          </p:cNvPr>
          <p:cNvSpPr/>
          <p:nvPr/>
        </p:nvSpPr>
        <p:spPr>
          <a:xfrm rot="5400000">
            <a:off x="4245327" y="4814136"/>
            <a:ext cx="2011680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BC24EBA-563E-444D-8E80-F8D989FD1AFA}"/>
              </a:ext>
            </a:extLst>
          </p:cNvPr>
          <p:cNvSpPr/>
          <p:nvPr/>
        </p:nvSpPr>
        <p:spPr>
          <a:xfrm rot="5400000">
            <a:off x="5511880" y="4521269"/>
            <a:ext cx="271054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817AAF3-B9BC-204B-B72F-93EA6105C629}"/>
              </a:ext>
            </a:extLst>
          </p:cNvPr>
          <p:cNvSpPr/>
          <p:nvPr/>
        </p:nvSpPr>
        <p:spPr>
          <a:xfrm rot="5400000">
            <a:off x="3125187" y="3846396"/>
            <a:ext cx="1981200" cy="208788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6AF9F09-07DF-FB4C-8E9D-BDDD67147C67}"/>
              </a:ext>
            </a:extLst>
          </p:cNvPr>
          <p:cNvCxnSpPr/>
          <p:nvPr/>
        </p:nvCxnSpPr>
        <p:spPr>
          <a:xfrm rot="16200000" flipH="1" flipV="1">
            <a:off x="6566359" y="3992768"/>
            <a:ext cx="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7067EB3-1774-D440-9F67-5076469FEC6C}"/>
              </a:ext>
            </a:extLst>
          </p:cNvPr>
          <p:cNvSpPr/>
          <p:nvPr/>
        </p:nvSpPr>
        <p:spPr>
          <a:xfrm rot="5400000">
            <a:off x="3135195" y="3856404"/>
            <a:ext cx="1981200" cy="2067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A6F6DF7-8E4D-8445-B491-6C63DFE99937}"/>
              </a:ext>
            </a:extLst>
          </p:cNvPr>
          <p:cNvCxnSpPr/>
          <p:nvPr/>
        </p:nvCxnSpPr>
        <p:spPr>
          <a:xfrm rot="5400000" flipV="1">
            <a:off x="4626327" y="4385743"/>
            <a:ext cx="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3487E7-F5BC-0C41-8876-82557EA75BA6}"/>
                  </a:ext>
                </a:extLst>
              </p:cNvPr>
              <p:cNvSpPr txBox="1"/>
              <p:nvPr/>
            </p:nvSpPr>
            <p:spPr>
              <a:xfrm>
                <a:off x="6660831" y="4048579"/>
                <a:ext cx="500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3487E7-F5BC-0C41-8876-82557EA7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831" y="4048579"/>
                <a:ext cx="5000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D423019-439D-6D46-8931-93AFDA16DAB8}"/>
                  </a:ext>
                </a:extLst>
              </p:cNvPr>
              <p:cNvSpPr txBox="1"/>
              <p:nvPr/>
            </p:nvSpPr>
            <p:spPr>
              <a:xfrm>
                <a:off x="4019939" y="4416561"/>
                <a:ext cx="6979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D423019-439D-6D46-8931-93AFDA16D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939" y="4416561"/>
                <a:ext cx="697947" cy="523220"/>
              </a:xfrm>
              <a:prstGeom prst="rect">
                <a:avLst/>
              </a:prstGeom>
              <a:blipFill>
                <a:blip r:embed="rId8"/>
                <a:stretch>
                  <a:fillRect l="-3636" r="-3636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23454BCD-06D3-F84C-93C9-7B00A83CC4A6}"/>
                  </a:ext>
                </a:extLst>
              </p:cNvPr>
              <p:cNvSpPr txBox="1"/>
              <p:nvPr/>
            </p:nvSpPr>
            <p:spPr>
              <a:xfrm>
                <a:off x="4775581" y="4003157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23454BCD-06D3-F84C-93C9-7B00A83CC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581" y="4003157"/>
                <a:ext cx="4975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83BF6B6-FDEA-1D45-A376-4EF9B4252C39}"/>
              </a:ext>
            </a:extLst>
          </p:cNvPr>
          <p:cNvCxnSpPr/>
          <p:nvPr/>
        </p:nvCxnSpPr>
        <p:spPr>
          <a:xfrm>
            <a:off x="4938937" y="3886088"/>
            <a:ext cx="0" cy="199484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B24635F-5E28-AE40-8683-48FD6EF868EE}"/>
                  </a:ext>
                </a:extLst>
              </p:cNvPr>
              <p:cNvSpPr txBox="1"/>
              <p:nvPr/>
            </p:nvSpPr>
            <p:spPr>
              <a:xfrm>
                <a:off x="4646258" y="5204070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B24635F-5E28-AE40-8683-48FD6EF8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58" y="5204070"/>
                <a:ext cx="6812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1DAECCE-AEE5-DA4B-9A01-EACDD1D2B9FC}"/>
              </a:ext>
            </a:extLst>
          </p:cNvPr>
          <p:cNvGrpSpPr/>
          <p:nvPr/>
        </p:nvGrpSpPr>
        <p:grpSpPr>
          <a:xfrm>
            <a:off x="5993077" y="4667044"/>
            <a:ext cx="2560320" cy="457200"/>
            <a:chOff x="1704110" y="1600200"/>
            <a:chExt cx="3713015" cy="236548"/>
          </a:xfrm>
        </p:grpSpPr>
        <p:sp>
          <p:nvSpPr>
            <p:cNvPr id="179" name="Arc 13">
              <a:extLst>
                <a:ext uri="{FF2B5EF4-FFF2-40B4-BE49-F238E27FC236}">
                  <a16:creationId xmlns:a16="http://schemas.microsoft.com/office/drawing/2014/main" id="{CE644A31-9632-244A-9284-0B80105E92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1648" y="1606651"/>
              <a:ext cx="121537" cy="228376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Arc 14">
              <a:extLst>
                <a:ext uri="{FF2B5EF4-FFF2-40B4-BE49-F238E27FC236}">
                  <a16:creationId xmlns:a16="http://schemas.microsoft.com/office/drawing/2014/main" id="{A2EE1F97-4690-FF4D-831F-1630ADA18B7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094325" y="1640413"/>
              <a:ext cx="227754" cy="196120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Arc 15">
              <a:extLst>
                <a:ext uri="{FF2B5EF4-FFF2-40B4-BE49-F238E27FC236}">
                  <a16:creationId xmlns:a16="http://schemas.microsoft.com/office/drawing/2014/main" id="{182BB938-F8CA-DC4E-9EE3-FF63FC265D6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196968" y="1604071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2" name="Group 16">
              <a:extLst>
                <a:ext uri="{FF2B5EF4-FFF2-40B4-BE49-F238E27FC236}">
                  <a16:creationId xmlns:a16="http://schemas.microsoft.com/office/drawing/2014/main" id="{78C85D25-B11D-DE45-8D91-022F1202C8C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95257" y="1604286"/>
              <a:ext cx="317630" cy="232247"/>
              <a:chOff x="7989" y="10264"/>
              <a:chExt cx="1008" cy="982"/>
            </a:xfrm>
          </p:grpSpPr>
          <p:sp>
            <p:nvSpPr>
              <p:cNvPr id="298" name="Arc 17">
                <a:extLst>
                  <a:ext uri="{FF2B5EF4-FFF2-40B4-BE49-F238E27FC236}">
                    <a16:creationId xmlns:a16="http://schemas.microsoft.com/office/drawing/2014/main" id="{22EFF199-8AB6-5E42-960A-0BDC6CD21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Arc 18">
                <a:extLst>
                  <a:ext uri="{FF2B5EF4-FFF2-40B4-BE49-F238E27FC236}">
                    <a16:creationId xmlns:a16="http://schemas.microsoft.com/office/drawing/2014/main" id="{0BD55930-F06F-F342-8251-0450C67A00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Arc 19">
                <a:extLst>
                  <a:ext uri="{FF2B5EF4-FFF2-40B4-BE49-F238E27FC236}">
                    <a16:creationId xmlns:a16="http://schemas.microsoft.com/office/drawing/2014/main" id="{680F3F95-87E4-AB43-86ED-1B5A94072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3" name="Group 20">
              <a:extLst>
                <a:ext uri="{FF2B5EF4-FFF2-40B4-BE49-F238E27FC236}">
                  <a16:creationId xmlns:a16="http://schemas.microsoft.com/office/drawing/2014/main" id="{B520B992-6870-4A42-BA57-81080C5EA0F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893125" y="1604286"/>
              <a:ext cx="317630" cy="232247"/>
              <a:chOff x="7989" y="10264"/>
              <a:chExt cx="1008" cy="982"/>
            </a:xfrm>
          </p:grpSpPr>
          <p:sp>
            <p:nvSpPr>
              <p:cNvPr id="295" name="Arc 21">
                <a:extLst>
                  <a:ext uri="{FF2B5EF4-FFF2-40B4-BE49-F238E27FC236}">
                    <a16:creationId xmlns:a16="http://schemas.microsoft.com/office/drawing/2014/main" id="{4D811819-E407-054F-9967-0787BC188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Arc 22">
                <a:extLst>
                  <a:ext uri="{FF2B5EF4-FFF2-40B4-BE49-F238E27FC236}">
                    <a16:creationId xmlns:a16="http://schemas.microsoft.com/office/drawing/2014/main" id="{DE3387B6-761E-1142-B40A-86136AE63B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Arc 23">
                <a:extLst>
                  <a:ext uri="{FF2B5EF4-FFF2-40B4-BE49-F238E27FC236}">
                    <a16:creationId xmlns:a16="http://schemas.microsoft.com/office/drawing/2014/main" id="{5C9DDB07-D3FE-CA43-8BBF-C7AC52AB19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4" name="Group 24">
              <a:extLst>
                <a:ext uri="{FF2B5EF4-FFF2-40B4-BE49-F238E27FC236}">
                  <a16:creationId xmlns:a16="http://schemas.microsoft.com/office/drawing/2014/main" id="{0D82976B-A7BE-5748-BDD5-960DD9A1671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793547" y="1604071"/>
              <a:ext cx="318652" cy="232247"/>
              <a:chOff x="7989" y="10264"/>
              <a:chExt cx="1008" cy="982"/>
            </a:xfrm>
          </p:grpSpPr>
          <p:sp>
            <p:nvSpPr>
              <p:cNvPr id="292" name="Arc 25">
                <a:extLst>
                  <a:ext uri="{FF2B5EF4-FFF2-40B4-BE49-F238E27FC236}">
                    <a16:creationId xmlns:a16="http://schemas.microsoft.com/office/drawing/2014/main" id="{120E9369-6EC3-474B-8909-68D75E05C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Arc 26">
                <a:extLst>
                  <a:ext uri="{FF2B5EF4-FFF2-40B4-BE49-F238E27FC236}">
                    <a16:creationId xmlns:a16="http://schemas.microsoft.com/office/drawing/2014/main" id="{40001599-E6F5-7D4A-A94C-B1C9C6D59B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Arc 27">
                <a:extLst>
                  <a:ext uri="{FF2B5EF4-FFF2-40B4-BE49-F238E27FC236}">
                    <a16:creationId xmlns:a16="http://schemas.microsoft.com/office/drawing/2014/main" id="{D3CA123E-CE21-2D46-9DA8-8931A49808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5" name="Group 28">
              <a:extLst>
                <a:ext uri="{FF2B5EF4-FFF2-40B4-BE49-F238E27FC236}">
                  <a16:creationId xmlns:a16="http://schemas.microsoft.com/office/drawing/2014/main" id="{4D424754-5185-1244-B0E0-0EB9C78A3A6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692436" y="1604071"/>
              <a:ext cx="318652" cy="232247"/>
              <a:chOff x="7989" y="10264"/>
              <a:chExt cx="1008" cy="982"/>
            </a:xfrm>
          </p:grpSpPr>
          <p:sp>
            <p:nvSpPr>
              <p:cNvPr id="289" name="Arc 29">
                <a:extLst>
                  <a:ext uri="{FF2B5EF4-FFF2-40B4-BE49-F238E27FC236}">
                    <a16:creationId xmlns:a16="http://schemas.microsoft.com/office/drawing/2014/main" id="{077B782F-4C3A-A049-B17C-A5DC2BF5D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Arc 30">
                <a:extLst>
                  <a:ext uri="{FF2B5EF4-FFF2-40B4-BE49-F238E27FC236}">
                    <a16:creationId xmlns:a16="http://schemas.microsoft.com/office/drawing/2014/main" id="{36E48BAB-A063-6049-80AE-EEC9C42DEA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Arc 31">
                <a:extLst>
                  <a:ext uri="{FF2B5EF4-FFF2-40B4-BE49-F238E27FC236}">
                    <a16:creationId xmlns:a16="http://schemas.microsoft.com/office/drawing/2014/main" id="{C5159C3C-844F-154A-8A83-43B7EE42F23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" name="Group 32">
              <a:extLst>
                <a:ext uri="{FF2B5EF4-FFF2-40B4-BE49-F238E27FC236}">
                  <a16:creationId xmlns:a16="http://schemas.microsoft.com/office/drawing/2014/main" id="{5606D96F-AFA2-5C42-8BB6-F78F3FBA7D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592347" y="1604071"/>
              <a:ext cx="318652" cy="232247"/>
              <a:chOff x="7989" y="10264"/>
              <a:chExt cx="1008" cy="982"/>
            </a:xfrm>
          </p:grpSpPr>
          <p:sp>
            <p:nvSpPr>
              <p:cNvPr id="286" name="Arc 33">
                <a:extLst>
                  <a:ext uri="{FF2B5EF4-FFF2-40B4-BE49-F238E27FC236}">
                    <a16:creationId xmlns:a16="http://schemas.microsoft.com/office/drawing/2014/main" id="{12BB7BB0-2C20-634D-BD89-6C2383089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Arc 34">
                <a:extLst>
                  <a:ext uri="{FF2B5EF4-FFF2-40B4-BE49-F238E27FC236}">
                    <a16:creationId xmlns:a16="http://schemas.microsoft.com/office/drawing/2014/main" id="{3F44B88D-EF54-C74A-AD98-595F6E0EF1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Arc 35">
                <a:extLst>
                  <a:ext uri="{FF2B5EF4-FFF2-40B4-BE49-F238E27FC236}">
                    <a16:creationId xmlns:a16="http://schemas.microsoft.com/office/drawing/2014/main" id="{3AD47941-F067-0E42-BE8F-CAA3BDCB97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7" name="Group 36">
              <a:extLst>
                <a:ext uri="{FF2B5EF4-FFF2-40B4-BE49-F238E27FC236}">
                  <a16:creationId xmlns:a16="http://schemas.microsoft.com/office/drawing/2014/main" id="{F46CFD87-D01E-264C-9E86-C91289FE7E0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490215" y="1604071"/>
              <a:ext cx="318652" cy="232247"/>
              <a:chOff x="7989" y="10264"/>
              <a:chExt cx="1008" cy="982"/>
            </a:xfrm>
          </p:grpSpPr>
          <p:sp>
            <p:nvSpPr>
              <p:cNvPr id="283" name="Arc 37">
                <a:extLst>
                  <a:ext uri="{FF2B5EF4-FFF2-40B4-BE49-F238E27FC236}">
                    <a16:creationId xmlns:a16="http://schemas.microsoft.com/office/drawing/2014/main" id="{AEEAF769-B849-294C-943F-975ACC094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Arc 38">
                <a:extLst>
                  <a:ext uri="{FF2B5EF4-FFF2-40B4-BE49-F238E27FC236}">
                    <a16:creationId xmlns:a16="http://schemas.microsoft.com/office/drawing/2014/main" id="{7E8D1CB5-F9CE-E248-92EA-1DBA5017D3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Arc 39">
                <a:extLst>
                  <a:ext uri="{FF2B5EF4-FFF2-40B4-BE49-F238E27FC236}">
                    <a16:creationId xmlns:a16="http://schemas.microsoft.com/office/drawing/2014/main" id="{AFEB537C-5AE6-8A4A-82BF-145EEFA5A92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8" name="Arc 40">
              <a:extLst>
                <a:ext uri="{FF2B5EF4-FFF2-40B4-BE49-F238E27FC236}">
                  <a16:creationId xmlns:a16="http://schemas.microsoft.com/office/drawing/2014/main" id="{3F35A52B-582D-F342-8265-50AC36B554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77448" y="1606436"/>
              <a:ext cx="230818" cy="228376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Arc 41">
              <a:extLst>
                <a:ext uri="{FF2B5EF4-FFF2-40B4-BE49-F238E27FC236}">
                  <a16:creationId xmlns:a16="http://schemas.microsoft.com/office/drawing/2014/main" id="{D54FA34C-9E43-ED42-8B64-D25E8EC14D8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379402" y="1640413"/>
              <a:ext cx="237967" cy="196120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Arc 42">
              <a:extLst>
                <a:ext uri="{FF2B5EF4-FFF2-40B4-BE49-F238E27FC236}">
                  <a16:creationId xmlns:a16="http://schemas.microsoft.com/office/drawing/2014/main" id="{B4F4C8C8-6844-6F43-95E0-EE60877C369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492257" y="1604071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Arc 43">
              <a:extLst>
                <a:ext uri="{FF2B5EF4-FFF2-40B4-BE49-F238E27FC236}">
                  <a16:creationId xmlns:a16="http://schemas.microsoft.com/office/drawing/2014/main" id="{105FEF64-4BD4-5148-A8DE-48A8FF7B9E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67975" y="1603211"/>
              <a:ext cx="121537" cy="228376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Arc 44">
              <a:extLst>
                <a:ext uri="{FF2B5EF4-FFF2-40B4-BE49-F238E27FC236}">
                  <a16:creationId xmlns:a16="http://schemas.microsoft.com/office/drawing/2014/main" id="{A8EBB977-AB40-BD45-8A57-BCD581000CC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854187" y="1637403"/>
              <a:ext cx="154219" cy="196120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Arc 45">
              <a:extLst>
                <a:ext uri="{FF2B5EF4-FFF2-40B4-BE49-F238E27FC236}">
                  <a16:creationId xmlns:a16="http://schemas.microsoft.com/office/drawing/2014/main" id="{4CF0421E-E59E-E04C-AD3B-8E573903795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882784" y="1600845"/>
              <a:ext cx="114388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Arc 46">
              <a:extLst>
                <a:ext uri="{FF2B5EF4-FFF2-40B4-BE49-F238E27FC236}">
                  <a16:creationId xmlns:a16="http://schemas.microsoft.com/office/drawing/2014/main" id="{B35D79FF-7553-0246-8D42-083B11C8B3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90022" y="1602996"/>
              <a:ext cx="241031" cy="228376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Arc 47">
              <a:extLst>
                <a:ext uri="{FF2B5EF4-FFF2-40B4-BE49-F238E27FC236}">
                  <a16:creationId xmlns:a16="http://schemas.microsoft.com/office/drawing/2014/main" id="{CBD2C771-079F-C043-ACD3-70E6EBB1F12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962957" y="1637188"/>
              <a:ext cx="169539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Arc 48">
              <a:extLst>
                <a:ext uri="{FF2B5EF4-FFF2-40B4-BE49-F238E27FC236}">
                  <a16:creationId xmlns:a16="http://schemas.microsoft.com/office/drawing/2014/main" id="{BFEFD6E0-788F-9443-8909-5625F109CD0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5005853" y="1601060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7" name="Group 49">
              <a:extLst>
                <a:ext uri="{FF2B5EF4-FFF2-40B4-BE49-F238E27FC236}">
                  <a16:creationId xmlns:a16="http://schemas.microsoft.com/office/drawing/2014/main" id="{BE620B6E-6B4C-DF44-840E-AE267480477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650434" y="1601060"/>
              <a:ext cx="122558" cy="232247"/>
              <a:chOff x="3891" y="3067"/>
              <a:chExt cx="330" cy="717"/>
            </a:xfrm>
          </p:grpSpPr>
          <p:sp>
            <p:nvSpPr>
              <p:cNvPr id="279" name="Arc 50">
                <a:extLst>
                  <a:ext uri="{FF2B5EF4-FFF2-40B4-BE49-F238E27FC236}">
                    <a16:creationId xmlns:a16="http://schemas.microsoft.com/office/drawing/2014/main" id="{90A4F244-96C1-0E42-86A9-5ADEB3044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0" name="Group 51">
                <a:extLst>
                  <a:ext uri="{FF2B5EF4-FFF2-40B4-BE49-F238E27FC236}">
                    <a16:creationId xmlns:a16="http://schemas.microsoft.com/office/drawing/2014/main" id="{C420F863-1C18-C84C-BB8C-EFFB3746A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81" name="Arc 52">
                  <a:extLst>
                    <a:ext uri="{FF2B5EF4-FFF2-40B4-BE49-F238E27FC236}">
                      <a16:creationId xmlns:a16="http://schemas.microsoft.com/office/drawing/2014/main" id="{2248C921-A750-E24F-A111-DE938F4DA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Arc 53">
                  <a:extLst>
                    <a:ext uri="{FF2B5EF4-FFF2-40B4-BE49-F238E27FC236}">
                      <a16:creationId xmlns:a16="http://schemas.microsoft.com/office/drawing/2014/main" id="{A70CFEF1-00BF-1645-B6E2-4378B3952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8" name="Arc 54">
              <a:extLst>
                <a:ext uri="{FF2B5EF4-FFF2-40B4-BE49-F238E27FC236}">
                  <a16:creationId xmlns:a16="http://schemas.microsoft.com/office/drawing/2014/main" id="{865D78C2-E196-8348-B642-8BF947F749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58183" y="1602565"/>
              <a:ext cx="118473" cy="228376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Arc 55">
              <a:extLst>
                <a:ext uri="{FF2B5EF4-FFF2-40B4-BE49-F238E27FC236}">
                  <a16:creationId xmlns:a16="http://schemas.microsoft.com/office/drawing/2014/main" id="{01ED964E-B556-524A-A60E-7793C06E7FD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733160" y="1637188"/>
              <a:ext cx="149113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Arc 56">
              <a:extLst>
                <a:ext uri="{FF2B5EF4-FFF2-40B4-BE49-F238E27FC236}">
                  <a16:creationId xmlns:a16="http://schemas.microsoft.com/office/drawing/2014/main" id="{394CED3C-B0A7-4347-B7C6-CB1B4284237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4771460" y="1600845"/>
              <a:ext cx="100089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1" name="Group 57">
              <a:extLst>
                <a:ext uri="{FF2B5EF4-FFF2-40B4-BE49-F238E27FC236}">
                  <a16:creationId xmlns:a16="http://schemas.microsoft.com/office/drawing/2014/main" id="{0D981902-ADE9-B340-A22A-B6584F5B4C1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295014" y="1600200"/>
              <a:ext cx="482063" cy="232247"/>
              <a:chOff x="4893" y="2164"/>
              <a:chExt cx="1140" cy="717"/>
            </a:xfrm>
          </p:grpSpPr>
          <p:sp>
            <p:nvSpPr>
              <p:cNvPr id="264" name="Arc 58">
                <a:extLst>
                  <a:ext uri="{FF2B5EF4-FFF2-40B4-BE49-F238E27FC236}">
                    <a16:creationId xmlns:a16="http://schemas.microsoft.com/office/drawing/2014/main" id="{F37CAAA0-09DA-9A44-B982-55D1B07DC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Arc 59">
                <a:extLst>
                  <a:ext uri="{FF2B5EF4-FFF2-40B4-BE49-F238E27FC236}">
                    <a16:creationId xmlns:a16="http://schemas.microsoft.com/office/drawing/2014/main" id="{42409BA6-DC38-B54D-8727-1CCA84732A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Arc 60">
                <a:extLst>
                  <a:ext uri="{FF2B5EF4-FFF2-40B4-BE49-F238E27FC236}">
                    <a16:creationId xmlns:a16="http://schemas.microsoft.com/office/drawing/2014/main" id="{5C1EFB87-C64B-C24E-957A-CEF9C7047A6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7" name="Group 61">
                <a:extLst>
                  <a:ext uri="{FF2B5EF4-FFF2-40B4-BE49-F238E27FC236}">
                    <a16:creationId xmlns:a16="http://schemas.microsoft.com/office/drawing/2014/main" id="{D4B24960-9A34-1443-B840-6F7F293C3B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76" name="Arc 62">
                  <a:extLst>
                    <a:ext uri="{FF2B5EF4-FFF2-40B4-BE49-F238E27FC236}">
                      <a16:creationId xmlns:a16="http://schemas.microsoft.com/office/drawing/2014/main" id="{4B35B3FC-6009-944C-8052-E33181532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Arc 63">
                  <a:extLst>
                    <a:ext uri="{FF2B5EF4-FFF2-40B4-BE49-F238E27FC236}">
                      <a16:creationId xmlns:a16="http://schemas.microsoft.com/office/drawing/2014/main" id="{960C0D31-AEEC-3641-8C13-F960ECCA8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Arc 64">
                  <a:extLst>
                    <a:ext uri="{FF2B5EF4-FFF2-40B4-BE49-F238E27FC236}">
                      <a16:creationId xmlns:a16="http://schemas.microsoft.com/office/drawing/2014/main" id="{C7A7995E-2B41-034A-B275-6F6F55530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65">
                <a:extLst>
                  <a:ext uri="{FF2B5EF4-FFF2-40B4-BE49-F238E27FC236}">
                    <a16:creationId xmlns:a16="http://schemas.microsoft.com/office/drawing/2014/main" id="{711FBF80-6B7D-1D49-A556-37F97432F7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72" name="Arc 66">
                  <a:extLst>
                    <a:ext uri="{FF2B5EF4-FFF2-40B4-BE49-F238E27FC236}">
                      <a16:creationId xmlns:a16="http://schemas.microsoft.com/office/drawing/2014/main" id="{31A3B263-FC5D-4846-A60A-C407C736D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73" name="Group 67">
                  <a:extLst>
                    <a:ext uri="{FF2B5EF4-FFF2-40B4-BE49-F238E27FC236}">
                      <a16:creationId xmlns:a16="http://schemas.microsoft.com/office/drawing/2014/main" id="{893B28AA-6E0D-F84D-A387-1E7D20071F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74" name="Arc 68">
                    <a:extLst>
                      <a:ext uri="{FF2B5EF4-FFF2-40B4-BE49-F238E27FC236}">
                        <a16:creationId xmlns:a16="http://schemas.microsoft.com/office/drawing/2014/main" id="{4623AA12-10A2-E645-A9D3-FA8CCDE071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Arc 69">
                    <a:extLst>
                      <a:ext uri="{FF2B5EF4-FFF2-40B4-BE49-F238E27FC236}">
                        <a16:creationId xmlns:a16="http://schemas.microsoft.com/office/drawing/2014/main" id="{275BBBB9-91BF-CC40-BBBD-FC9E0D1957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69" name="Arc 70">
                <a:extLst>
                  <a:ext uri="{FF2B5EF4-FFF2-40B4-BE49-F238E27FC236}">
                    <a16:creationId xmlns:a16="http://schemas.microsoft.com/office/drawing/2014/main" id="{DF112632-0E99-5B42-BFDB-0479DE5EB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Arc 71">
                <a:extLst>
                  <a:ext uri="{FF2B5EF4-FFF2-40B4-BE49-F238E27FC236}">
                    <a16:creationId xmlns:a16="http://schemas.microsoft.com/office/drawing/2014/main" id="{2190BBBD-1768-C54F-BB64-4BCBD91BDE3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Arc 72">
                <a:extLst>
                  <a:ext uri="{FF2B5EF4-FFF2-40B4-BE49-F238E27FC236}">
                    <a16:creationId xmlns:a16="http://schemas.microsoft.com/office/drawing/2014/main" id="{594A7932-466B-7546-89B6-6AE766F2EBA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2" name="Arc 13">
              <a:extLst>
                <a:ext uri="{FF2B5EF4-FFF2-40B4-BE49-F238E27FC236}">
                  <a16:creationId xmlns:a16="http://schemas.microsoft.com/office/drawing/2014/main" id="{6CB38A5D-5334-704A-94DF-02DACE0E43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81026" y="1606866"/>
              <a:ext cx="121537" cy="228376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Arc 14">
              <a:extLst>
                <a:ext uri="{FF2B5EF4-FFF2-40B4-BE49-F238E27FC236}">
                  <a16:creationId xmlns:a16="http://schemas.microsoft.com/office/drawing/2014/main" id="{8E3AE2E3-1C86-484F-9BB4-0D3BE6E22E1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2593703" y="1640628"/>
              <a:ext cx="227754" cy="196120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Arc 15">
              <a:extLst>
                <a:ext uri="{FF2B5EF4-FFF2-40B4-BE49-F238E27FC236}">
                  <a16:creationId xmlns:a16="http://schemas.microsoft.com/office/drawing/2014/main" id="{FB129D92-DFD0-9A45-AF82-8B455612275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2696346" y="1604286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5" name="Group 16">
              <a:extLst>
                <a:ext uri="{FF2B5EF4-FFF2-40B4-BE49-F238E27FC236}">
                  <a16:creationId xmlns:a16="http://schemas.microsoft.com/office/drawing/2014/main" id="{2BBAF41E-79DA-1243-8623-CC92E559757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494635" y="1604501"/>
              <a:ext cx="317630" cy="232247"/>
              <a:chOff x="7989" y="10264"/>
              <a:chExt cx="1008" cy="982"/>
            </a:xfrm>
          </p:grpSpPr>
          <p:sp>
            <p:nvSpPr>
              <p:cNvPr id="261" name="Arc 17">
                <a:extLst>
                  <a:ext uri="{FF2B5EF4-FFF2-40B4-BE49-F238E27FC236}">
                    <a16:creationId xmlns:a16="http://schemas.microsoft.com/office/drawing/2014/main" id="{D15F0F4B-A2F5-FC4A-92CF-4D020CBBE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Arc 18">
                <a:extLst>
                  <a:ext uri="{FF2B5EF4-FFF2-40B4-BE49-F238E27FC236}">
                    <a16:creationId xmlns:a16="http://schemas.microsoft.com/office/drawing/2014/main" id="{CA6A9866-2A06-C540-94B3-CE516CA1F9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Arc 19">
                <a:extLst>
                  <a:ext uri="{FF2B5EF4-FFF2-40B4-BE49-F238E27FC236}">
                    <a16:creationId xmlns:a16="http://schemas.microsoft.com/office/drawing/2014/main" id="{9A8646BE-A407-F840-91E5-E98CA622E2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" name="Group 20">
              <a:extLst>
                <a:ext uri="{FF2B5EF4-FFF2-40B4-BE49-F238E27FC236}">
                  <a16:creationId xmlns:a16="http://schemas.microsoft.com/office/drawing/2014/main" id="{8CE0450F-3438-5748-A73C-A29A4AB9DA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392503" y="1604501"/>
              <a:ext cx="317630" cy="232247"/>
              <a:chOff x="7989" y="10264"/>
              <a:chExt cx="1008" cy="982"/>
            </a:xfrm>
          </p:grpSpPr>
          <p:sp>
            <p:nvSpPr>
              <p:cNvPr id="258" name="Arc 21">
                <a:extLst>
                  <a:ext uri="{FF2B5EF4-FFF2-40B4-BE49-F238E27FC236}">
                    <a16:creationId xmlns:a16="http://schemas.microsoft.com/office/drawing/2014/main" id="{AEC9AF89-A764-9E46-9344-712091BA3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Arc 22">
                <a:extLst>
                  <a:ext uri="{FF2B5EF4-FFF2-40B4-BE49-F238E27FC236}">
                    <a16:creationId xmlns:a16="http://schemas.microsoft.com/office/drawing/2014/main" id="{2B257BA8-E26E-0F42-861C-55A0F1CD2F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Arc 23">
                <a:extLst>
                  <a:ext uri="{FF2B5EF4-FFF2-40B4-BE49-F238E27FC236}">
                    <a16:creationId xmlns:a16="http://schemas.microsoft.com/office/drawing/2014/main" id="{9B59F048-C0C3-564D-A1A3-97EC1CF5B1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7" name="Group 24">
              <a:extLst>
                <a:ext uri="{FF2B5EF4-FFF2-40B4-BE49-F238E27FC236}">
                  <a16:creationId xmlns:a16="http://schemas.microsoft.com/office/drawing/2014/main" id="{AD4CD73B-D026-BC4A-914A-9D1112BD005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292925" y="1604286"/>
              <a:ext cx="318652" cy="232247"/>
              <a:chOff x="7989" y="10264"/>
              <a:chExt cx="1008" cy="982"/>
            </a:xfrm>
          </p:grpSpPr>
          <p:sp>
            <p:nvSpPr>
              <p:cNvPr id="255" name="Arc 25">
                <a:extLst>
                  <a:ext uri="{FF2B5EF4-FFF2-40B4-BE49-F238E27FC236}">
                    <a16:creationId xmlns:a16="http://schemas.microsoft.com/office/drawing/2014/main" id="{298415BB-C17E-8440-A49F-0955CFC63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Arc 26">
                <a:extLst>
                  <a:ext uri="{FF2B5EF4-FFF2-40B4-BE49-F238E27FC236}">
                    <a16:creationId xmlns:a16="http://schemas.microsoft.com/office/drawing/2014/main" id="{C6BB4409-6FA7-0345-ABE5-B03B53CB4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Arc 27">
                <a:extLst>
                  <a:ext uri="{FF2B5EF4-FFF2-40B4-BE49-F238E27FC236}">
                    <a16:creationId xmlns:a16="http://schemas.microsoft.com/office/drawing/2014/main" id="{A24F2D04-4338-D74C-92F3-61459A6C719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8" name="Group 28">
              <a:extLst>
                <a:ext uri="{FF2B5EF4-FFF2-40B4-BE49-F238E27FC236}">
                  <a16:creationId xmlns:a16="http://schemas.microsoft.com/office/drawing/2014/main" id="{8D90B0D1-43A7-E948-B2E1-E4D40E38EC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191814" y="1604286"/>
              <a:ext cx="318652" cy="232247"/>
              <a:chOff x="7989" y="10264"/>
              <a:chExt cx="1008" cy="982"/>
            </a:xfrm>
          </p:grpSpPr>
          <p:sp>
            <p:nvSpPr>
              <p:cNvPr id="252" name="Arc 29">
                <a:extLst>
                  <a:ext uri="{FF2B5EF4-FFF2-40B4-BE49-F238E27FC236}">
                    <a16:creationId xmlns:a16="http://schemas.microsoft.com/office/drawing/2014/main" id="{3F59D65C-8003-8A45-84DE-E6465EBD0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Arc 30">
                <a:extLst>
                  <a:ext uri="{FF2B5EF4-FFF2-40B4-BE49-F238E27FC236}">
                    <a16:creationId xmlns:a16="http://schemas.microsoft.com/office/drawing/2014/main" id="{1AAB6DE1-BC61-624B-8EC4-295F35F77F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Arc 31">
                <a:extLst>
                  <a:ext uri="{FF2B5EF4-FFF2-40B4-BE49-F238E27FC236}">
                    <a16:creationId xmlns:a16="http://schemas.microsoft.com/office/drawing/2014/main" id="{1444B44E-B6EF-6D4F-9AB4-928723AD2B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 32">
              <a:extLst>
                <a:ext uri="{FF2B5EF4-FFF2-40B4-BE49-F238E27FC236}">
                  <a16:creationId xmlns:a16="http://schemas.microsoft.com/office/drawing/2014/main" id="{A1DA0BFC-4B3B-2441-948A-F6A081690CB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091725" y="1604286"/>
              <a:ext cx="318652" cy="232247"/>
              <a:chOff x="7989" y="10264"/>
              <a:chExt cx="1008" cy="982"/>
            </a:xfrm>
          </p:grpSpPr>
          <p:sp>
            <p:nvSpPr>
              <p:cNvPr id="249" name="Arc 33">
                <a:extLst>
                  <a:ext uri="{FF2B5EF4-FFF2-40B4-BE49-F238E27FC236}">
                    <a16:creationId xmlns:a16="http://schemas.microsoft.com/office/drawing/2014/main" id="{94B8227E-7FDF-5548-9505-437C1CDB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Arc 34">
                <a:extLst>
                  <a:ext uri="{FF2B5EF4-FFF2-40B4-BE49-F238E27FC236}">
                    <a16:creationId xmlns:a16="http://schemas.microsoft.com/office/drawing/2014/main" id="{81D8358C-5FA2-FB45-9C9D-4EE83F5DD9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Arc 35">
                <a:extLst>
                  <a:ext uri="{FF2B5EF4-FFF2-40B4-BE49-F238E27FC236}">
                    <a16:creationId xmlns:a16="http://schemas.microsoft.com/office/drawing/2014/main" id="{18DAACA6-8A58-044A-987F-547C76DBF54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0" name="Group 36">
              <a:extLst>
                <a:ext uri="{FF2B5EF4-FFF2-40B4-BE49-F238E27FC236}">
                  <a16:creationId xmlns:a16="http://schemas.microsoft.com/office/drawing/2014/main" id="{41A76209-F4E0-5A4D-A7A3-CDE69EEC4A8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989593" y="1604286"/>
              <a:ext cx="318652" cy="232247"/>
              <a:chOff x="7989" y="10264"/>
              <a:chExt cx="1008" cy="982"/>
            </a:xfrm>
          </p:grpSpPr>
          <p:sp>
            <p:nvSpPr>
              <p:cNvPr id="246" name="Arc 37">
                <a:extLst>
                  <a:ext uri="{FF2B5EF4-FFF2-40B4-BE49-F238E27FC236}">
                    <a16:creationId xmlns:a16="http://schemas.microsoft.com/office/drawing/2014/main" id="{A9DD671A-960B-3243-9707-7F07C2DC8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Arc 38">
                <a:extLst>
                  <a:ext uri="{FF2B5EF4-FFF2-40B4-BE49-F238E27FC236}">
                    <a16:creationId xmlns:a16="http://schemas.microsoft.com/office/drawing/2014/main" id="{57D8D43F-0F0B-B049-91DC-3D379C11FA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Arc 39">
                <a:extLst>
                  <a:ext uri="{FF2B5EF4-FFF2-40B4-BE49-F238E27FC236}">
                    <a16:creationId xmlns:a16="http://schemas.microsoft.com/office/drawing/2014/main" id="{4C6D985B-B8CB-9549-A261-161CA00F787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1" name="Arc 40">
              <a:extLst>
                <a:ext uri="{FF2B5EF4-FFF2-40B4-BE49-F238E27FC236}">
                  <a16:creationId xmlns:a16="http://schemas.microsoft.com/office/drawing/2014/main" id="{F7F6503A-9E85-B346-B632-6FB317C0E8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76826" y="1606651"/>
              <a:ext cx="230818" cy="228376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Arc 41">
              <a:extLst>
                <a:ext uri="{FF2B5EF4-FFF2-40B4-BE49-F238E27FC236}">
                  <a16:creationId xmlns:a16="http://schemas.microsoft.com/office/drawing/2014/main" id="{F8FD7B18-2459-B24A-ACA3-A139F29DF6C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878780" y="1640628"/>
              <a:ext cx="237967" cy="196120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Arc 42">
              <a:extLst>
                <a:ext uri="{FF2B5EF4-FFF2-40B4-BE49-F238E27FC236}">
                  <a16:creationId xmlns:a16="http://schemas.microsoft.com/office/drawing/2014/main" id="{F63A3C35-E4B9-214A-A171-0A03948B382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1991635" y="1604286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Arc 43">
              <a:extLst>
                <a:ext uri="{FF2B5EF4-FFF2-40B4-BE49-F238E27FC236}">
                  <a16:creationId xmlns:a16="http://schemas.microsoft.com/office/drawing/2014/main" id="{EB9A1897-A812-1C42-8E1E-DF420425F7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67353" y="1603426"/>
              <a:ext cx="121537" cy="228376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Arc 44">
              <a:extLst>
                <a:ext uri="{FF2B5EF4-FFF2-40B4-BE49-F238E27FC236}">
                  <a16:creationId xmlns:a16="http://schemas.microsoft.com/office/drawing/2014/main" id="{8BF38134-643A-1044-B846-7828C894C5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353565" y="1637618"/>
              <a:ext cx="154219" cy="196120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Arc 45">
              <a:extLst>
                <a:ext uri="{FF2B5EF4-FFF2-40B4-BE49-F238E27FC236}">
                  <a16:creationId xmlns:a16="http://schemas.microsoft.com/office/drawing/2014/main" id="{65E4C4C2-5472-A94C-B1D7-D6F63FF61D6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382162" y="1601060"/>
              <a:ext cx="114388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Arc 46">
              <a:extLst>
                <a:ext uri="{FF2B5EF4-FFF2-40B4-BE49-F238E27FC236}">
                  <a16:creationId xmlns:a16="http://schemas.microsoft.com/office/drawing/2014/main" id="{4C0BFF29-E9D0-3C4F-8DFD-2B862534FC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89400" y="1603211"/>
              <a:ext cx="241031" cy="228376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Arc 47">
              <a:extLst>
                <a:ext uri="{FF2B5EF4-FFF2-40B4-BE49-F238E27FC236}">
                  <a16:creationId xmlns:a16="http://schemas.microsoft.com/office/drawing/2014/main" id="{54F4F56E-8D60-F242-B7B8-037E11B184B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462335" y="1637403"/>
              <a:ext cx="169539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Arc 48">
              <a:extLst>
                <a:ext uri="{FF2B5EF4-FFF2-40B4-BE49-F238E27FC236}">
                  <a16:creationId xmlns:a16="http://schemas.microsoft.com/office/drawing/2014/main" id="{BED3EB4B-B828-A843-ACA8-23CC23D3E8B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505231" y="1601275"/>
              <a:ext cx="113366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0" name="Group 49">
              <a:extLst>
                <a:ext uri="{FF2B5EF4-FFF2-40B4-BE49-F238E27FC236}">
                  <a16:creationId xmlns:a16="http://schemas.microsoft.com/office/drawing/2014/main" id="{3E2BDC82-C878-A64B-B122-C6B64D1FD4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149812" y="1601275"/>
              <a:ext cx="122558" cy="232247"/>
              <a:chOff x="3891" y="3067"/>
              <a:chExt cx="330" cy="717"/>
            </a:xfrm>
          </p:grpSpPr>
          <p:sp>
            <p:nvSpPr>
              <p:cNvPr id="242" name="Arc 50">
                <a:extLst>
                  <a:ext uri="{FF2B5EF4-FFF2-40B4-BE49-F238E27FC236}">
                    <a16:creationId xmlns:a16="http://schemas.microsoft.com/office/drawing/2014/main" id="{50166F9E-04F7-2447-BAA9-4DE5DE5C8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3" name="Group 51">
                <a:extLst>
                  <a:ext uri="{FF2B5EF4-FFF2-40B4-BE49-F238E27FC236}">
                    <a16:creationId xmlns:a16="http://schemas.microsoft.com/office/drawing/2014/main" id="{4ACB6091-4639-9D4D-8F88-AE563E39AE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44" name="Arc 52">
                  <a:extLst>
                    <a:ext uri="{FF2B5EF4-FFF2-40B4-BE49-F238E27FC236}">
                      <a16:creationId xmlns:a16="http://schemas.microsoft.com/office/drawing/2014/main" id="{2730CEFB-6552-004E-AAD6-A34837EBF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Arc 53">
                  <a:extLst>
                    <a:ext uri="{FF2B5EF4-FFF2-40B4-BE49-F238E27FC236}">
                      <a16:creationId xmlns:a16="http://schemas.microsoft.com/office/drawing/2014/main" id="{F316C885-BFC2-074F-93D7-5E9E8F39F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Arc 54">
              <a:extLst>
                <a:ext uri="{FF2B5EF4-FFF2-40B4-BE49-F238E27FC236}">
                  <a16:creationId xmlns:a16="http://schemas.microsoft.com/office/drawing/2014/main" id="{0FEEA169-CC9E-FC42-B150-C96DB81D1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57561" y="1602780"/>
              <a:ext cx="118473" cy="228376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Arc 55">
              <a:extLst>
                <a:ext uri="{FF2B5EF4-FFF2-40B4-BE49-F238E27FC236}">
                  <a16:creationId xmlns:a16="http://schemas.microsoft.com/office/drawing/2014/main" id="{732B7006-9E04-784A-A5ED-2401D29E88B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232538" y="1637403"/>
              <a:ext cx="149113" cy="196120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Arc 56">
              <a:extLst>
                <a:ext uri="{FF2B5EF4-FFF2-40B4-BE49-F238E27FC236}">
                  <a16:creationId xmlns:a16="http://schemas.microsoft.com/office/drawing/2014/main" id="{F7A37E18-E645-A14C-BE2B-7E884FE321D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3270838" y="1601060"/>
              <a:ext cx="100089" cy="9074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4" name="Group 57">
              <a:extLst>
                <a:ext uri="{FF2B5EF4-FFF2-40B4-BE49-F238E27FC236}">
                  <a16:creationId xmlns:a16="http://schemas.microsoft.com/office/drawing/2014/main" id="{151A4A58-9E0E-AF43-BCDD-3EB09DB3A94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794392" y="1600415"/>
              <a:ext cx="482063" cy="232247"/>
              <a:chOff x="4893" y="2164"/>
              <a:chExt cx="1140" cy="717"/>
            </a:xfrm>
          </p:grpSpPr>
          <p:sp>
            <p:nvSpPr>
              <p:cNvPr id="227" name="Arc 58">
                <a:extLst>
                  <a:ext uri="{FF2B5EF4-FFF2-40B4-BE49-F238E27FC236}">
                    <a16:creationId xmlns:a16="http://schemas.microsoft.com/office/drawing/2014/main" id="{3756E411-A552-BD4E-8B0E-B2D9E93BE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Arc 59">
                <a:extLst>
                  <a:ext uri="{FF2B5EF4-FFF2-40B4-BE49-F238E27FC236}">
                    <a16:creationId xmlns:a16="http://schemas.microsoft.com/office/drawing/2014/main" id="{DD87E9C0-4435-9242-A5A3-98EC5910AA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Arc 60">
                <a:extLst>
                  <a:ext uri="{FF2B5EF4-FFF2-40B4-BE49-F238E27FC236}">
                    <a16:creationId xmlns:a16="http://schemas.microsoft.com/office/drawing/2014/main" id="{44C70D27-7138-4F45-A754-53AC5B5B925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0" name="Group 61">
                <a:extLst>
                  <a:ext uri="{FF2B5EF4-FFF2-40B4-BE49-F238E27FC236}">
                    <a16:creationId xmlns:a16="http://schemas.microsoft.com/office/drawing/2014/main" id="{BA512CFB-3434-5045-9A7E-85AB3DE4F8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39" name="Arc 62">
                  <a:extLst>
                    <a:ext uri="{FF2B5EF4-FFF2-40B4-BE49-F238E27FC236}">
                      <a16:creationId xmlns:a16="http://schemas.microsoft.com/office/drawing/2014/main" id="{689B3949-3853-0E4F-9A55-9E76E9CA3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Arc 63">
                  <a:extLst>
                    <a:ext uri="{FF2B5EF4-FFF2-40B4-BE49-F238E27FC236}">
                      <a16:creationId xmlns:a16="http://schemas.microsoft.com/office/drawing/2014/main" id="{4260C180-9691-7943-9B5B-0DD596908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Arc 64">
                  <a:extLst>
                    <a:ext uri="{FF2B5EF4-FFF2-40B4-BE49-F238E27FC236}">
                      <a16:creationId xmlns:a16="http://schemas.microsoft.com/office/drawing/2014/main" id="{62BAE968-0801-EB46-AD48-921DF556B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65">
                <a:extLst>
                  <a:ext uri="{FF2B5EF4-FFF2-40B4-BE49-F238E27FC236}">
                    <a16:creationId xmlns:a16="http://schemas.microsoft.com/office/drawing/2014/main" id="{A7690A6A-6CF5-EC48-AC3B-54D794572F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35" name="Arc 66">
                  <a:extLst>
                    <a:ext uri="{FF2B5EF4-FFF2-40B4-BE49-F238E27FC236}">
                      <a16:creationId xmlns:a16="http://schemas.microsoft.com/office/drawing/2014/main" id="{889B80EB-34DC-F641-B11C-001C884A5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6" name="Group 67">
                  <a:extLst>
                    <a:ext uri="{FF2B5EF4-FFF2-40B4-BE49-F238E27FC236}">
                      <a16:creationId xmlns:a16="http://schemas.microsoft.com/office/drawing/2014/main" id="{BAA57417-F5BE-974F-9286-CAAD5068BA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37" name="Arc 68">
                    <a:extLst>
                      <a:ext uri="{FF2B5EF4-FFF2-40B4-BE49-F238E27FC236}">
                        <a16:creationId xmlns:a16="http://schemas.microsoft.com/office/drawing/2014/main" id="{CA543BD8-9D58-C24D-8700-51876AC279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Arc 69">
                    <a:extLst>
                      <a:ext uri="{FF2B5EF4-FFF2-40B4-BE49-F238E27FC236}">
                        <a16:creationId xmlns:a16="http://schemas.microsoft.com/office/drawing/2014/main" id="{8690CF4B-CAC4-6F49-96D4-D709178DD1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2" name="Arc 70">
                <a:extLst>
                  <a:ext uri="{FF2B5EF4-FFF2-40B4-BE49-F238E27FC236}">
                    <a16:creationId xmlns:a16="http://schemas.microsoft.com/office/drawing/2014/main" id="{55E12034-E62A-3B42-BB8F-5969F88E0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Arc 71">
                <a:extLst>
                  <a:ext uri="{FF2B5EF4-FFF2-40B4-BE49-F238E27FC236}">
                    <a16:creationId xmlns:a16="http://schemas.microsoft.com/office/drawing/2014/main" id="{0DE7CEE6-BFCA-F048-A369-B12547688C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Arc 72">
                <a:extLst>
                  <a:ext uri="{FF2B5EF4-FFF2-40B4-BE49-F238E27FC236}">
                    <a16:creationId xmlns:a16="http://schemas.microsoft.com/office/drawing/2014/main" id="{A99EBF39-47D0-DD4D-9BB2-1C6C1CF8D14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0BC3828-7A41-4941-9CBA-E42C05D5E557}"/>
                </a:ext>
              </a:extLst>
            </p:cNvPr>
            <p:cNvCxnSpPr/>
            <p:nvPr/>
          </p:nvCxnSpPr>
          <p:spPr>
            <a:xfrm flipV="1">
              <a:off x="5231053" y="1708196"/>
              <a:ext cx="186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661FF50-E3BD-FE4F-B597-5BFC200E0436}"/>
                </a:ext>
              </a:extLst>
            </p:cNvPr>
            <p:cNvCxnSpPr/>
            <p:nvPr/>
          </p:nvCxnSpPr>
          <p:spPr>
            <a:xfrm flipV="1">
              <a:off x="1704110" y="1715121"/>
              <a:ext cx="186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00D8475-F3AC-764E-B18F-9E7BB00F260C}"/>
              </a:ext>
            </a:extLst>
          </p:cNvPr>
          <p:cNvSpPr/>
          <p:nvPr/>
        </p:nvSpPr>
        <p:spPr>
          <a:xfrm>
            <a:off x="8479942" y="3740512"/>
            <a:ext cx="197611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67DE314D-6C11-3744-BAFF-87A147A5815F}"/>
              </a:ext>
            </a:extLst>
          </p:cNvPr>
          <p:cNvSpPr/>
          <p:nvPr/>
        </p:nvSpPr>
        <p:spPr>
          <a:xfrm>
            <a:off x="2893006" y="3719815"/>
            <a:ext cx="576072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8CF72167-7465-7F4A-883A-B74976AC14CE}"/>
              </a:ext>
            </a:extLst>
          </p:cNvPr>
          <p:cNvSpPr/>
          <p:nvPr/>
        </p:nvSpPr>
        <p:spPr>
          <a:xfrm>
            <a:off x="2877906" y="3718350"/>
            <a:ext cx="197604" cy="238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8895BDA-8B8D-8F43-BF9E-C959F8AD5BFA}"/>
              </a:ext>
            </a:extLst>
          </p:cNvPr>
          <p:cNvSpPr/>
          <p:nvPr/>
        </p:nvSpPr>
        <p:spPr>
          <a:xfrm>
            <a:off x="2926510" y="5919968"/>
            <a:ext cx="576072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2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51FAB-B3E9-AD4A-A4B0-AAD4E8C6EB02}"/>
              </a:ext>
            </a:extLst>
          </p:cNvPr>
          <p:cNvGrpSpPr/>
          <p:nvPr/>
        </p:nvGrpSpPr>
        <p:grpSpPr>
          <a:xfrm>
            <a:off x="1781567" y="1682683"/>
            <a:ext cx="8174490" cy="3018865"/>
            <a:chOff x="708141" y="1722439"/>
            <a:chExt cx="8174490" cy="30188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1D13A03-917F-B34B-B098-8E314E38F2AC}"/>
                </a:ext>
              </a:extLst>
            </p:cNvPr>
            <p:cNvSpPr/>
            <p:nvPr/>
          </p:nvSpPr>
          <p:spPr>
            <a:xfrm>
              <a:off x="715450" y="3181446"/>
              <a:ext cx="2011680" cy="9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EC5B7B-19E2-534F-922D-4100BD32A394}"/>
                </a:ext>
              </a:extLst>
            </p:cNvPr>
            <p:cNvSpPr/>
            <p:nvPr/>
          </p:nvSpPr>
          <p:spPr>
            <a:xfrm>
              <a:off x="708141" y="1729163"/>
              <a:ext cx="1990165" cy="30121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32D795-1D8F-C242-BE22-743414161678}"/>
                </a:ext>
              </a:extLst>
            </p:cNvPr>
            <p:cNvSpPr/>
            <p:nvPr/>
          </p:nvSpPr>
          <p:spPr>
            <a:xfrm>
              <a:off x="6170260" y="3174722"/>
              <a:ext cx="1896035" cy="94129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D7DF20-8C61-7349-B318-8B0F9C7C61D6}"/>
                </a:ext>
              </a:extLst>
            </p:cNvPr>
            <p:cNvSpPr/>
            <p:nvPr/>
          </p:nvSpPr>
          <p:spPr>
            <a:xfrm>
              <a:off x="6123194" y="1722439"/>
              <a:ext cx="1990165" cy="30121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DFA5A1-BB99-854B-886C-EBF49647A4A6}"/>
                </a:ext>
              </a:extLst>
            </p:cNvPr>
            <p:cNvSpPr/>
            <p:nvPr/>
          </p:nvSpPr>
          <p:spPr>
            <a:xfrm>
              <a:off x="6114520" y="3739500"/>
              <a:ext cx="2011680" cy="9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54F7B5-FF5D-EB4C-B492-B27BAF88D7E7}"/>
                </a:ext>
              </a:extLst>
            </p:cNvPr>
            <p:cNvCxnSpPr/>
            <p:nvPr/>
          </p:nvCxnSpPr>
          <p:spPr>
            <a:xfrm>
              <a:off x="8341862" y="3228509"/>
              <a:ext cx="0" cy="6051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526AEE9-C487-3E49-8A5E-91B301C62C29}"/>
                    </a:ext>
                  </a:extLst>
                </p:cNvPr>
                <p:cNvSpPr txBox="1"/>
                <p:nvPr/>
              </p:nvSpPr>
              <p:spPr>
                <a:xfrm>
                  <a:off x="8414554" y="3224710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526AEE9-C487-3E49-8A5E-91B301C62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554" y="3224710"/>
                  <a:ext cx="468077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6B5E2D-579B-234D-8D6D-0C916934D527}"/>
                    </a:ext>
                  </a:extLst>
                </p:cNvPr>
                <p:cNvSpPr txBox="1"/>
                <p:nvPr/>
              </p:nvSpPr>
              <p:spPr>
                <a:xfrm>
                  <a:off x="1041434" y="2048948"/>
                  <a:ext cx="11074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6B5E2D-579B-234D-8D6D-0C916934D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434" y="2048948"/>
                  <a:ext cx="110741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896964-C853-2947-94E3-94DCDD120BA6}"/>
                    </a:ext>
                  </a:extLst>
                </p:cNvPr>
                <p:cNvSpPr txBox="1"/>
                <p:nvPr/>
              </p:nvSpPr>
              <p:spPr>
                <a:xfrm>
                  <a:off x="6068295" y="4003696"/>
                  <a:ext cx="19573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896964-C853-2947-94E3-94DCDD120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295" y="4003696"/>
                  <a:ext cx="195739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F57431-6DDC-4D43-9F95-FA6B4AB1D53B}"/>
                    </a:ext>
                  </a:extLst>
                </p:cNvPr>
                <p:cNvSpPr txBox="1"/>
                <p:nvPr/>
              </p:nvSpPr>
              <p:spPr>
                <a:xfrm>
                  <a:off x="6184546" y="2222996"/>
                  <a:ext cx="193258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F57431-6DDC-4D43-9F95-FA6B4AB1D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46" y="2222996"/>
                  <a:ext cx="1932580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66CBEF-DA90-0242-83FB-4ED90BCC142E}"/>
                    </a:ext>
                  </a:extLst>
                </p:cNvPr>
                <p:cNvSpPr txBox="1"/>
                <p:nvPr/>
              </p:nvSpPr>
              <p:spPr>
                <a:xfrm>
                  <a:off x="1061117" y="3788048"/>
                  <a:ext cx="1115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66CBEF-DA90-0242-83FB-4ED90BCC1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17" y="3788048"/>
                  <a:ext cx="111569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B5E51B2-8B7C-6D43-A34A-3E86B23C09FF}"/>
                    </a:ext>
                  </a:extLst>
                </p:cNvPr>
                <p:cNvSpPr txBox="1"/>
                <p:nvPr/>
              </p:nvSpPr>
              <p:spPr>
                <a:xfrm>
                  <a:off x="2117204" y="2730092"/>
                  <a:ext cx="5739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B5E51B2-8B7C-6D43-A34A-3E86B23C09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204" y="2730092"/>
                  <a:ext cx="57393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3B934F-D10B-F540-A080-50A1D065733E}"/>
                    </a:ext>
                  </a:extLst>
                </p:cNvPr>
                <p:cNvSpPr txBox="1"/>
                <p:nvPr/>
              </p:nvSpPr>
              <p:spPr>
                <a:xfrm>
                  <a:off x="7293913" y="3310409"/>
                  <a:ext cx="5739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3B934F-D10B-F540-A080-50A1D0657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913" y="3310409"/>
                  <a:ext cx="57393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Notched Right Arrow 17">
              <a:extLst>
                <a:ext uri="{FF2B5EF4-FFF2-40B4-BE49-F238E27FC236}">
                  <a16:creationId xmlns:a16="http://schemas.microsoft.com/office/drawing/2014/main" id="{3B85DF01-C703-A14B-9768-241B589AE1F5}"/>
                </a:ext>
              </a:extLst>
            </p:cNvPr>
            <p:cNvSpPr/>
            <p:nvPr/>
          </p:nvSpPr>
          <p:spPr>
            <a:xfrm>
              <a:off x="3889853" y="3099547"/>
              <a:ext cx="576469" cy="32945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7651C-6067-694B-89D0-D7979DF75DA8}"/>
                </a:ext>
              </a:extLst>
            </p:cNvPr>
            <p:cNvSpPr/>
            <p:nvPr/>
          </p:nvSpPr>
          <p:spPr>
            <a:xfrm>
              <a:off x="755207" y="3296804"/>
              <a:ext cx="286227" cy="30024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B49C76-8E9C-814B-8870-29DB2FDB4577}"/>
                </a:ext>
              </a:extLst>
            </p:cNvPr>
            <p:cNvSpPr txBox="1"/>
            <p:nvPr/>
          </p:nvSpPr>
          <p:spPr>
            <a:xfrm>
              <a:off x="2928299" y="2563340"/>
              <a:ext cx="2839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Stopper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01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224CF4-1AB8-284A-AEDA-0181B1F4FE47}"/>
              </a:ext>
            </a:extLst>
          </p:cNvPr>
          <p:cNvSpPr/>
          <p:nvPr/>
        </p:nvSpPr>
        <p:spPr>
          <a:xfrm>
            <a:off x="1233380" y="1620982"/>
            <a:ext cx="4297680" cy="1828800"/>
          </a:xfrm>
          <a:prstGeom prst="rect">
            <a:avLst/>
          </a:prstGeom>
          <a:noFill/>
          <a:ln w="762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8E8D7B-6A21-394B-9176-A5001F85CC5A}"/>
              </a:ext>
            </a:extLst>
          </p:cNvPr>
          <p:cNvCxnSpPr/>
          <p:nvPr/>
        </p:nvCxnSpPr>
        <p:spPr>
          <a:xfrm>
            <a:off x="3633114" y="1620982"/>
            <a:ext cx="0" cy="1828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286C0-5190-924E-86E5-76043167AB4F}"/>
                  </a:ext>
                </a:extLst>
              </p:cNvPr>
              <p:cNvSpPr txBox="1"/>
              <p:nvPr/>
            </p:nvSpPr>
            <p:spPr>
              <a:xfrm>
                <a:off x="4308519" y="2280231"/>
                <a:ext cx="5471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286C0-5190-924E-86E5-76043167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519" y="2280231"/>
                <a:ext cx="54713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DDA17D-0841-CF46-8C50-8647B3C7B612}"/>
                  </a:ext>
                </a:extLst>
              </p:cNvPr>
              <p:cNvSpPr txBox="1"/>
              <p:nvPr/>
            </p:nvSpPr>
            <p:spPr>
              <a:xfrm>
                <a:off x="9483346" y="2574736"/>
                <a:ext cx="7843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DDA17D-0841-CF46-8C50-8647B3C7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346" y="2574736"/>
                <a:ext cx="78438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6E5B046-DD5A-4A42-83B4-EB006AB4B140}"/>
              </a:ext>
            </a:extLst>
          </p:cNvPr>
          <p:cNvSpPr/>
          <p:nvPr/>
        </p:nvSpPr>
        <p:spPr>
          <a:xfrm>
            <a:off x="6957241" y="1583768"/>
            <a:ext cx="4297680" cy="1828800"/>
          </a:xfrm>
          <a:prstGeom prst="rect">
            <a:avLst/>
          </a:prstGeom>
          <a:noFill/>
          <a:ln w="762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788B90-0593-7B4B-A4C9-C87D2FE65D1C}"/>
              </a:ext>
            </a:extLst>
          </p:cNvPr>
          <p:cNvCxnSpPr/>
          <p:nvPr/>
        </p:nvCxnSpPr>
        <p:spPr>
          <a:xfrm>
            <a:off x="9378240" y="1620982"/>
            <a:ext cx="0" cy="18288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63948F-68A9-1241-8B5A-0A5C7CDBCD7A}"/>
              </a:ext>
            </a:extLst>
          </p:cNvPr>
          <p:cNvCxnSpPr/>
          <p:nvPr/>
        </p:nvCxnSpPr>
        <p:spPr>
          <a:xfrm>
            <a:off x="9504287" y="1549615"/>
            <a:ext cx="0" cy="1828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752CE0-6353-C84A-8BA7-DCB4446878FC}"/>
              </a:ext>
            </a:extLst>
          </p:cNvPr>
          <p:cNvCxnSpPr/>
          <p:nvPr/>
        </p:nvCxnSpPr>
        <p:spPr>
          <a:xfrm>
            <a:off x="5869172" y="2535381"/>
            <a:ext cx="8931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3143D-2F83-7244-99E6-75678803E79B}"/>
                  </a:ext>
                </a:extLst>
              </p:cNvPr>
              <p:cNvSpPr txBox="1"/>
              <p:nvPr/>
            </p:nvSpPr>
            <p:spPr>
              <a:xfrm>
                <a:off x="4270314" y="1620981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3143D-2F83-7244-99E6-75678803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314" y="1620981"/>
                <a:ext cx="511871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7B1756-852A-CE4B-BFA4-87EEF5A0DB7D}"/>
                  </a:ext>
                </a:extLst>
              </p:cNvPr>
              <p:cNvSpPr txBox="1"/>
              <p:nvPr/>
            </p:nvSpPr>
            <p:spPr>
              <a:xfrm>
                <a:off x="10085825" y="1620981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7B1756-852A-CE4B-BFA4-87EEF5A0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825" y="1620981"/>
                <a:ext cx="511871" cy="584775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E24ADD-A199-B642-85D1-6579221006F8}"/>
              </a:ext>
            </a:extLst>
          </p:cNvPr>
          <p:cNvCxnSpPr/>
          <p:nvPr/>
        </p:nvCxnSpPr>
        <p:spPr>
          <a:xfrm>
            <a:off x="8485105" y="2580994"/>
            <a:ext cx="8931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7EAE04-A73D-F547-BF0C-55E35C3E6A9D}"/>
              </a:ext>
            </a:extLst>
          </p:cNvPr>
          <p:cNvCxnSpPr>
            <a:cxnSpLocks/>
          </p:cNvCxnSpPr>
          <p:nvPr/>
        </p:nvCxnSpPr>
        <p:spPr>
          <a:xfrm flipH="1">
            <a:off x="9504287" y="2562812"/>
            <a:ext cx="8931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0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546F7CD-D16A-164D-9DA4-FFADB9C0C124}"/>
              </a:ext>
            </a:extLst>
          </p:cNvPr>
          <p:cNvGrpSpPr/>
          <p:nvPr/>
        </p:nvGrpSpPr>
        <p:grpSpPr>
          <a:xfrm>
            <a:off x="-11084" y="737848"/>
            <a:ext cx="12932869" cy="5051698"/>
            <a:chOff x="-11084" y="737848"/>
            <a:chExt cx="12932869" cy="50516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B8437B-F4CA-CC45-BDE8-4534E165CBC8}"/>
                </a:ext>
              </a:extLst>
            </p:cNvPr>
            <p:cNvGrpSpPr/>
            <p:nvPr/>
          </p:nvGrpSpPr>
          <p:grpSpPr>
            <a:xfrm>
              <a:off x="6912383" y="1167849"/>
              <a:ext cx="6009402" cy="4621697"/>
              <a:chOff x="3359425" y="1093303"/>
              <a:chExt cx="6009402" cy="4621697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F2C1E3F-49C5-C443-B9A5-9654E96016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9425" y="1143000"/>
                <a:ext cx="4572000" cy="4572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B5DB48F-C25F-F24E-9334-BE0E066A7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88025" y="1371600"/>
                <a:ext cx="4114800" cy="41148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F8E1885-9AF4-3940-9441-FE4EDAA244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25185" y="1508760"/>
                <a:ext cx="3840480" cy="38404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E87BA08-4A7A-304B-BAE3-5EFF0E18A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5225" y="1828800"/>
                <a:ext cx="3200400" cy="32004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1C5C2B9-0DD6-F54B-AEE8-10622BF6A89B}"/>
                  </a:ext>
                </a:extLst>
              </p:cNvPr>
              <p:cNvCxnSpPr>
                <a:endCxn id="2" idx="6"/>
              </p:cNvCxnSpPr>
              <p:nvPr/>
            </p:nvCxnSpPr>
            <p:spPr>
              <a:xfrm>
                <a:off x="5645425" y="3429000"/>
                <a:ext cx="2286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2012092-26CD-8049-AF49-EC71A929D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10763" y="2166730"/>
                <a:ext cx="1034662" cy="1262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6C9262D-ABB9-264E-AA5A-F95AA6319791}"/>
                  </a:ext>
                </a:extLst>
              </p:cNvPr>
              <p:cNvCxnSpPr>
                <a:stCxn id="5" idx="0"/>
                <a:endCxn id="5" idx="4"/>
              </p:cNvCxnSpPr>
              <p:nvPr/>
            </p:nvCxnSpPr>
            <p:spPr>
              <a:xfrm>
                <a:off x="5645425" y="1828800"/>
                <a:ext cx="0" cy="3200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16B5BE-EADC-014E-984C-924D6B6C3C2E}"/>
                  </a:ext>
                </a:extLst>
              </p:cNvPr>
              <p:cNvCxnSpPr>
                <a:stCxn id="5" idx="2"/>
              </p:cNvCxnSpPr>
              <p:nvPr/>
            </p:nvCxnSpPr>
            <p:spPr>
              <a:xfrm>
                <a:off x="4045225" y="3429000"/>
                <a:ext cx="3200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C96815B-6CAC-5A43-9A9A-3B6CD730F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5424" y="1600200"/>
                <a:ext cx="1034663" cy="1828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DEA9C2C-32F3-3448-A782-825AF00F91BB}"/>
                      </a:ext>
                    </a:extLst>
                  </p:cNvPr>
                  <p:cNvSpPr txBox="1"/>
                  <p:nvPr/>
                </p:nvSpPr>
                <p:spPr>
                  <a:xfrm>
                    <a:off x="5874025" y="2166730"/>
                    <a:ext cx="44582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DEA9C2C-32F3-3448-A782-825AF00F9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025" y="2166730"/>
                    <a:ext cx="445828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63223E0-D7E4-8946-BB68-BB45E2F56E47}"/>
                      </a:ext>
                    </a:extLst>
                  </p:cNvPr>
                  <p:cNvSpPr txBox="1"/>
                  <p:nvPr/>
                </p:nvSpPr>
                <p:spPr>
                  <a:xfrm>
                    <a:off x="6521689" y="3399967"/>
                    <a:ext cx="5061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63223E0-D7E4-8946-BB68-BB45E2F56E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1689" y="3399967"/>
                    <a:ext cx="50616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721232C-70AA-A841-9484-B35D7C373E00}"/>
                      </a:ext>
                    </a:extLst>
                  </p:cNvPr>
                  <p:cNvSpPr txBox="1"/>
                  <p:nvPr/>
                </p:nvSpPr>
                <p:spPr>
                  <a:xfrm rot="2994138">
                    <a:off x="4346052" y="2561891"/>
                    <a:ext cx="114255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721232C-70AA-A841-9484-B35D7C373E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994138">
                    <a:off x="4346052" y="2561891"/>
                    <a:ext cx="1142557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9222821-A909-CB40-AB0E-4EFB902E9A6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329227" y="2140887"/>
                <a:ext cx="937679" cy="8229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11EE943-6A34-D040-BA68-ADAADD9EFF8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10800000" flipV="1">
                <a:off x="7235685" y="1343770"/>
                <a:ext cx="937679" cy="8229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8F2B243-F80B-444F-82CB-5AA9693AD015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583" y="2486770"/>
                    <a:ext cx="886012" cy="5638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8F2B243-F80B-444F-82CB-5AA9693AD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583" y="2486770"/>
                    <a:ext cx="886012" cy="563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1D765AA-56EB-7C42-8EF6-B4F053D754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25685" y="1418660"/>
                    <a:ext cx="164314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1D765AA-56EB-7C42-8EF6-B4F053D754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5685" y="1418660"/>
                    <a:ext cx="1643142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66430CE-8F98-BE49-84E6-80C8E38973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20400000" flipV="1">
                <a:off x="6120852" y="1720366"/>
                <a:ext cx="416746" cy="3657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38A27F2-E17F-B247-AC45-15F44821009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9600000" flipV="1">
                <a:off x="6456861" y="1093303"/>
                <a:ext cx="416746" cy="3657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3AFA82C-D2B0-8442-84CC-E65A9AD3EE27}"/>
                      </a:ext>
                    </a:extLst>
                  </p:cNvPr>
                  <p:cNvSpPr txBox="1"/>
                  <p:nvPr/>
                </p:nvSpPr>
                <p:spPr>
                  <a:xfrm>
                    <a:off x="5851169" y="1105020"/>
                    <a:ext cx="65421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3AFA82C-D2B0-8442-84CC-E65A9AD3E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1169" y="1105020"/>
                    <a:ext cx="65421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Notched Right Arrow 58">
              <a:extLst>
                <a:ext uri="{FF2B5EF4-FFF2-40B4-BE49-F238E27FC236}">
                  <a16:creationId xmlns:a16="http://schemas.microsoft.com/office/drawing/2014/main" id="{9C777E32-C5B5-2A40-9006-4A264425ED19}"/>
                </a:ext>
              </a:extLst>
            </p:cNvPr>
            <p:cNvSpPr/>
            <p:nvPr/>
          </p:nvSpPr>
          <p:spPr>
            <a:xfrm>
              <a:off x="5084754" y="3262521"/>
              <a:ext cx="1272208" cy="382655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905BC47-0BE4-5F4C-A9DD-B9039947EA66}"/>
                    </a:ext>
                  </a:extLst>
                </p:cNvPr>
                <p:cNvSpPr txBox="1"/>
                <p:nvPr/>
              </p:nvSpPr>
              <p:spPr>
                <a:xfrm>
                  <a:off x="4949725" y="2789345"/>
                  <a:ext cx="15376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Adiabtic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905BC47-0BE4-5F4C-A9DD-B9039947E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9725" y="2789345"/>
                  <a:ext cx="153760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9894B66-D8CD-924D-B7D4-6144201644F0}"/>
                </a:ext>
              </a:extLst>
            </p:cNvPr>
            <p:cNvGrpSpPr/>
            <p:nvPr/>
          </p:nvGrpSpPr>
          <p:grpSpPr>
            <a:xfrm>
              <a:off x="-11084" y="737848"/>
              <a:ext cx="4892040" cy="5002001"/>
              <a:chOff x="-11084" y="737848"/>
              <a:chExt cx="4892040" cy="50020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9F06A96-D50B-F64D-9289-CBE54AC7E2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1084" y="1167849"/>
                <a:ext cx="4572000" cy="4572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6A595B-7362-F84A-8CB3-ABB243458DE2}"/>
                  </a:ext>
                </a:extLst>
              </p:cNvPr>
              <p:cNvCxnSpPr>
                <a:endCxn id="35" idx="6"/>
              </p:cNvCxnSpPr>
              <p:nvPr/>
            </p:nvCxnSpPr>
            <p:spPr>
              <a:xfrm>
                <a:off x="2274916" y="3453849"/>
                <a:ext cx="2286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7E32479-95EE-D44E-95C7-2EB156F0B3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496" y="3404151"/>
                    <a:ext cx="5061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7E32479-95EE-D44E-95C7-2EB156F0B3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0496" y="3404151"/>
                    <a:ext cx="506164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769F72E-BC56-B047-8A6D-48F0CD046F5D}"/>
                      </a:ext>
                    </a:extLst>
                  </p:cNvPr>
                  <p:cNvSpPr txBox="1"/>
                  <p:nvPr/>
                </p:nvSpPr>
                <p:spPr>
                  <a:xfrm>
                    <a:off x="4190642" y="737848"/>
                    <a:ext cx="62254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769F72E-BC56-B047-8A6D-48F0CD046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0642" y="737848"/>
                    <a:ext cx="62254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2D74485-0403-BB4D-851D-DDE9DA52CEC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10800000" flipV="1">
                <a:off x="3943277" y="1132671"/>
                <a:ext cx="937679" cy="8229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2C6B1DF-E4BA-5F4F-99A3-F2296F6497E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065721" y="1881067"/>
                <a:ext cx="937679" cy="8229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805C424-DDE2-EB41-A923-2880AA45E693}"/>
                  </a:ext>
                </a:extLst>
              </p:cNvPr>
              <p:cNvGrpSpPr/>
              <p:nvPr/>
            </p:nvGrpSpPr>
            <p:grpSpPr>
              <a:xfrm>
                <a:off x="1855842" y="1881728"/>
                <a:ext cx="1659639" cy="563872"/>
                <a:chOff x="2019689" y="1970551"/>
                <a:chExt cx="1659639" cy="5638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9F41C07-DC5D-A04A-AB6A-461DEAA00B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9313" y="1998920"/>
                      <a:ext cx="9900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9F41C07-DC5D-A04A-AB6A-461DEAA00B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9313" y="1998920"/>
                      <a:ext cx="990015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327448D4-A475-4143-BD80-B03FB96431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9689" y="1970551"/>
                      <a:ext cx="886012" cy="56387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gas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327448D4-A475-4143-BD80-B03FB9643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9689" y="1970551"/>
                      <a:ext cx="886012" cy="56387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86639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B5F644A1-D84A-6049-933B-194321245211}"/>
              </a:ext>
            </a:extLst>
          </p:cNvPr>
          <p:cNvSpPr/>
          <p:nvPr/>
        </p:nvSpPr>
        <p:spPr>
          <a:xfrm>
            <a:off x="457135" y="1873045"/>
            <a:ext cx="5770412" cy="385687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0325F-E4F6-014A-A256-EC464A24232B}"/>
              </a:ext>
            </a:extLst>
          </p:cNvPr>
          <p:cNvSpPr/>
          <p:nvPr/>
        </p:nvSpPr>
        <p:spPr>
          <a:xfrm>
            <a:off x="2315806" y="2394445"/>
            <a:ext cx="19659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1C53-B964-9A49-8246-61FA75656CAC}"/>
              </a:ext>
            </a:extLst>
          </p:cNvPr>
          <p:cNvSpPr/>
          <p:nvPr/>
        </p:nvSpPr>
        <p:spPr>
          <a:xfrm>
            <a:off x="2310540" y="3019285"/>
            <a:ext cx="201168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3B63F-AEA3-2142-8F0E-8883A494A32C}"/>
              </a:ext>
            </a:extLst>
          </p:cNvPr>
          <p:cNvSpPr/>
          <p:nvPr/>
        </p:nvSpPr>
        <p:spPr>
          <a:xfrm>
            <a:off x="2325289" y="3202166"/>
            <a:ext cx="1981200" cy="208788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DBE40F-2745-C043-810B-C6BAC8E80111}"/>
              </a:ext>
            </a:extLst>
          </p:cNvPr>
          <p:cNvSpPr/>
          <p:nvPr/>
        </p:nvSpPr>
        <p:spPr>
          <a:xfrm>
            <a:off x="2295791" y="3202166"/>
            <a:ext cx="1981200" cy="2067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098CD97-5CDB-B144-BB1E-4DD4895373B6}"/>
              </a:ext>
            </a:extLst>
          </p:cNvPr>
          <p:cNvSpPr/>
          <p:nvPr/>
        </p:nvSpPr>
        <p:spPr>
          <a:xfrm rot="16200000">
            <a:off x="881430" y="4051566"/>
            <a:ext cx="265176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BBA015A-F06B-C34C-84AF-482B9E2DE7D5}"/>
              </a:ext>
            </a:extLst>
          </p:cNvPr>
          <p:cNvSpPr/>
          <p:nvPr/>
        </p:nvSpPr>
        <p:spPr>
          <a:xfrm rot="16200000">
            <a:off x="3210048" y="4190739"/>
            <a:ext cx="197604" cy="23888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DFA582B-3E67-0345-918E-1917D2203D92}"/>
              </a:ext>
            </a:extLst>
          </p:cNvPr>
          <p:cNvSpPr/>
          <p:nvPr/>
        </p:nvSpPr>
        <p:spPr>
          <a:xfrm rot="16200000">
            <a:off x="3081583" y="4018062"/>
            <a:ext cx="265176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08EFB-0190-FE46-B5C4-C3EE38659F8E}"/>
              </a:ext>
            </a:extLst>
          </p:cNvPr>
          <p:cNvSpPr/>
          <p:nvPr/>
        </p:nvSpPr>
        <p:spPr>
          <a:xfrm>
            <a:off x="2315807" y="3182886"/>
            <a:ext cx="274320" cy="182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C5C235-C070-F24D-AFDE-C6E4F45A2400}"/>
              </a:ext>
            </a:extLst>
          </p:cNvPr>
          <p:cNvSpPr/>
          <p:nvPr/>
        </p:nvSpPr>
        <p:spPr>
          <a:xfrm>
            <a:off x="2315807" y="2840444"/>
            <a:ext cx="274320" cy="182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B23520-6989-AF43-97C9-140DCF649D20}"/>
              </a:ext>
            </a:extLst>
          </p:cNvPr>
          <p:cNvSpPr/>
          <p:nvPr/>
        </p:nvSpPr>
        <p:spPr>
          <a:xfrm>
            <a:off x="4062155" y="3182885"/>
            <a:ext cx="274320" cy="182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5F65C7E-A8F9-1E41-9E1A-06DC2C9C16FE}"/>
              </a:ext>
            </a:extLst>
          </p:cNvPr>
          <p:cNvSpPr/>
          <p:nvPr/>
        </p:nvSpPr>
        <p:spPr>
          <a:xfrm>
            <a:off x="4062155" y="2840443"/>
            <a:ext cx="274320" cy="182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786684A-A40E-0D4E-8126-A02A73DE60AB}"/>
              </a:ext>
            </a:extLst>
          </p:cNvPr>
          <p:cNvSpPr/>
          <p:nvPr/>
        </p:nvSpPr>
        <p:spPr>
          <a:xfrm>
            <a:off x="365695" y="1340805"/>
            <a:ext cx="9144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27B23DC-0FDA-D94D-93D1-23894EF65CF2}"/>
              </a:ext>
            </a:extLst>
          </p:cNvPr>
          <p:cNvSpPr/>
          <p:nvPr/>
        </p:nvSpPr>
        <p:spPr>
          <a:xfrm rot="5400000" flipH="1">
            <a:off x="3217409" y="2876896"/>
            <a:ext cx="182880" cy="588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B020852-488B-EC41-B17E-EA0DB8756F3A}"/>
              </a:ext>
            </a:extLst>
          </p:cNvPr>
          <p:cNvSpPr/>
          <p:nvPr/>
        </p:nvSpPr>
        <p:spPr>
          <a:xfrm flipH="1">
            <a:off x="6227547" y="1340805"/>
            <a:ext cx="9144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C49DA90-A8A1-8047-9B3E-43A07ECDB65B}"/>
              </a:ext>
            </a:extLst>
          </p:cNvPr>
          <p:cNvCxnSpPr/>
          <p:nvPr/>
        </p:nvCxnSpPr>
        <p:spPr>
          <a:xfrm>
            <a:off x="411415" y="1843548"/>
            <a:ext cx="58161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E8ECD0-45AE-B441-A490-93FCADF11DBF}"/>
                  </a:ext>
                </a:extLst>
              </p:cNvPr>
              <p:cNvSpPr txBox="1"/>
              <p:nvPr/>
            </p:nvSpPr>
            <p:spPr>
              <a:xfrm>
                <a:off x="2913517" y="3944241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E8ECD0-45AE-B441-A490-93FCADF11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517" y="3944241"/>
                <a:ext cx="53033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4F1CFD9-458D-CB41-9AE5-6E76474576EF}"/>
                  </a:ext>
                </a:extLst>
              </p:cNvPr>
              <p:cNvSpPr txBox="1"/>
              <p:nvPr/>
            </p:nvSpPr>
            <p:spPr>
              <a:xfrm>
                <a:off x="4720876" y="2890497"/>
                <a:ext cx="1515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4F1CFD9-458D-CB41-9AE5-6E7647457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76" y="2890497"/>
                <a:ext cx="15152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A70B431-1FB6-E247-A728-813C6F437C76}"/>
              </a:ext>
            </a:extLst>
          </p:cNvPr>
          <p:cNvCxnSpPr/>
          <p:nvPr/>
        </p:nvCxnSpPr>
        <p:spPr>
          <a:xfrm flipH="1">
            <a:off x="3600594" y="3944241"/>
            <a:ext cx="1664580" cy="730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DB2E2E8-47AC-464C-A968-7C1B642519E0}"/>
                  </a:ext>
                </a:extLst>
              </p:cNvPr>
              <p:cNvSpPr txBox="1"/>
              <p:nvPr/>
            </p:nvSpPr>
            <p:spPr>
              <a:xfrm>
                <a:off x="4629548" y="4160965"/>
                <a:ext cx="567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DB2E2E8-47AC-464C-A968-7C1B6425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48" y="4160965"/>
                <a:ext cx="567014" cy="584775"/>
              </a:xfrm>
              <a:prstGeom prst="rect">
                <a:avLst/>
              </a:prstGeom>
              <a:blipFill>
                <a:blip r:embed="rId5"/>
                <a:stretch>
                  <a:fillRect l="-6667" r="-444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26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A48567-DE5F-D94A-A3A9-49C9DE254415}"/>
              </a:ext>
            </a:extLst>
          </p:cNvPr>
          <p:cNvSpPr/>
          <p:nvPr/>
        </p:nvSpPr>
        <p:spPr>
          <a:xfrm>
            <a:off x="2185741" y="1828800"/>
            <a:ext cx="5770412" cy="361094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80384-8F8D-F14D-9AA5-30321213D43F}"/>
              </a:ext>
            </a:extLst>
          </p:cNvPr>
          <p:cNvSpPr/>
          <p:nvPr/>
        </p:nvSpPr>
        <p:spPr>
          <a:xfrm>
            <a:off x="4070864" y="2409193"/>
            <a:ext cx="19659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013D9-2E76-714B-B600-C17B47D8A0CB}"/>
              </a:ext>
            </a:extLst>
          </p:cNvPr>
          <p:cNvSpPr/>
          <p:nvPr/>
        </p:nvSpPr>
        <p:spPr>
          <a:xfrm>
            <a:off x="4065598" y="3034033"/>
            <a:ext cx="201168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3C66B-4EB7-F94C-BF46-98322654273C}"/>
              </a:ext>
            </a:extLst>
          </p:cNvPr>
          <p:cNvSpPr/>
          <p:nvPr/>
        </p:nvSpPr>
        <p:spPr>
          <a:xfrm>
            <a:off x="4080347" y="3216914"/>
            <a:ext cx="1981200" cy="208788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9B49A-390D-694E-9311-FCF36D9ADF97}"/>
              </a:ext>
            </a:extLst>
          </p:cNvPr>
          <p:cNvSpPr/>
          <p:nvPr/>
        </p:nvSpPr>
        <p:spPr>
          <a:xfrm>
            <a:off x="4050849" y="3216914"/>
            <a:ext cx="1981200" cy="2067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936DE-3637-1B42-8BA7-BF9480ABD7BD}"/>
              </a:ext>
            </a:extLst>
          </p:cNvPr>
          <p:cNvSpPr/>
          <p:nvPr/>
        </p:nvSpPr>
        <p:spPr>
          <a:xfrm rot="16200000">
            <a:off x="2362168" y="3791994"/>
            <a:ext cx="320040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EBBCA-F0F8-1C4A-8959-F9284B529B99}"/>
              </a:ext>
            </a:extLst>
          </p:cNvPr>
          <p:cNvSpPr/>
          <p:nvPr/>
        </p:nvSpPr>
        <p:spPr>
          <a:xfrm rot="16200000">
            <a:off x="4965106" y="4205487"/>
            <a:ext cx="197604" cy="23888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452990-BB21-254E-B9D5-57AA1C0FF868}"/>
              </a:ext>
            </a:extLst>
          </p:cNvPr>
          <p:cNvSpPr/>
          <p:nvPr/>
        </p:nvSpPr>
        <p:spPr>
          <a:xfrm rot="16200000">
            <a:off x="4562321" y="3758490"/>
            <a:ext cx="320040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91601-7EF8-3642-9D3D-18420AADB38C}"/>
              </a:ext>
            </a:extLst>
          </p:cNvPr>
          <p:cNvSpPr/>
          <p:nvPr/>
        </p:nvSpPr>
        <p:spPr>
          <a:xfrm>
            <a:off x="2120753" y="1828800"/>
            <a:ext cx="91440" cy="38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2EF70-8D15-C744-BE6E-55B302A1DFEC}"/>
              </a:ext>
            </a:extLst>
          </p:cNvPr>
          <p:cNvSpPr/>
          <p:nvPr/>
        </p:nvSpPr>
        <p:spPr>
          <a:xfrm rot="5400000" flipH="1">
            <a:off x="4913309" y="2672560"/>
            <a:ext cx="199231" cy="578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1A4EC-0DA5-0343-B935-DCA1FEACC55D}"/>
              </a:ext>
            </a:extLst>
          </p:cNvPr>
          <p:cNvSpPr/>
          <p:nvPr/>
        </p:nvSpPr>
        <p:spPr>
          <a:xfrm flipH="1">
            <a:off x="7908423" y="1828800"/>
            <a:ext cx="45719" cy="38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A0F952-8D18-E64C-8B01-3EA6F3B12BAD}"/>
              </a:ext>
            </a:extLst>
          </p:cNvPr>
          <p:cNvCxnSpPr/>
          <p:nvPr/>
        </p:nvCxnSpPr>
        <p:spPr>
          <a:xfrm>
            <a:off x="2166473" y="1858296"/>
            <a:ext cx="58161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3B9E19-24D1-6E48-AAB0-D6A196AA2475}"/>
                  </a:ext>
                </a:extLst>
              </p:cNvPr>
              <p:cNvSpPr txBox="1"/>
              <p:nvPr/>
            </p:nvSpPr>
            <p:spPr>
              <a:xfrm>
                <a:off x="10488351" y="4881656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3B9E19-24D1-6E48-AAB0-D6A196AA2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351" y="4881656"/>
                <a:ext cx="53033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4152C5-F33D-0146-8C5A-E67EAE643D2E}"/>
                  </a:ext>
                </a:extLst>
              </p:cNvPr>
              <p:cNvSpPr txBox="1"/>
              <p:nvPr/>
            </p:nvSpPr>
            <p:spPr>
              <a:xfrm>
                <a:off x="9912049" y="3999029"/>
                <a:ext cx="1515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4152C5-F33D-0146-8C5A-E67EAE643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049" y="3999029"/>
                <a:ext cx="15152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61EBF-1EC0-014E-A897-A9ACDD04938C}"/>
              </a:ext>
            </a:extLst>
          </p:cNvPr>
          <p:cNvCxnSpPr/>
          <p:nvPr/>
        </p:nvCxnSpPr>
        <p:spPr>
          <a:xfrm flipH="1">
            <a:off x="5535978" y="3925917"/>
            <a:ext cx="1664580" cy="730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030A38-0EE3-4B44-9923-2DEE552C9664}"/>
                  </a:ext>
                </a:extLst>
              </p:cNvPr>
              <p:cNvSpPr txBox="1"/>
              <p:nvPr/>
            </p:nvSpPr>
            <p:spPr>
              <a:xfrm>
                <a:off x="6384606" y="4175713"/>
                <a:ext cx="567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030A38-0EE3-4B44-9923-2DEE552C9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06" y="4175713"/>
                <a:ext cx="567014" cy="584775"/>
              </a:xfrm>
              <a:prstGeom prst="rect">
                <a:avLst/>
              </a:prstGeom>
              <a:blipFill>
                <a:blip r:embed="rId5"/>
                <a:stretch>
                  <a:fillRect l="-6667" r="-444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Up-Down Arrow 21">
            <a:extLst>
              <a:ext uri="{FF2B5EF4-FFF2-40B4-BE49-F238E27FC236}">
                <a16:creationId xmlns:a16="http://schemas.microsoft.com/office/drawing/2014/main" id="{C26AD367-9A1A-6D41-ADCA-1C2986F226AE}"/>
              </a:ext>
            </a:extLst>
          </p:cNvPr>
          <p:cNvSpPr/>
          <p:nvPr/>
        </p:nvSpPr>
        <p:spPr>
          <a:xfrm>
            <a:off x="5843784" y="2833085"/>
            <a:ext cx="263483" cy="5847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221C9F63-5197-4741-8FCC-B951FCCFF5DE}"/>
              </a:ext>
            </a:extLst>
          </p:cNvPr>
          <p:cNvSpPr/>
          <p:nvPr/>
        </p:nvSpPr>
        <p:spPr>
          <a:xfrm>
            <a:off x="4033054" y="2834851"/>
            <a:ext cx="263483" cy="5847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E21A01-F9EE-2A48-8616-B824B9E24ED5}"/>
                  </a:ext>
                </a:extLst>
              </p:cNvPr>
              <p:cNvSpPr txBox="1"/>
              <p:nvPr/>
            </p:nvSpPr>
            <p:spPr>
              <a:xfrm>
                <a:off x="4576514" y="3243280"/>
                <a:ext cx="7962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E21A01-F9EE-2A48-8616-B824B9E2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14" y="3243280"/>
                <a:ext cx="796244" cy="584775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633292-0C14-8743-9819-10339CF4E3FA}"/>
                  </a:ext>
                </a:extLst>
              </p:cNvPr>
              <p:cNvSpPr txBox="1"/>
              <p:nvPr/>
            </p:nvSpPr>
            <p:spPr>
              <a:xfrm>
                <a:off x="4438464" y="2248310"/>
                <a:ext cx="1020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633292-0C14-8743-9819-10339CF4E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64" y="2248310"/>
                <a:ext cx="1020664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6540F5-7027-A84C-BECA-8E0C8BB2EEC2}"/>
                  </a:ext>
                </a:extLst>
              </p:cNvPr>
              <p:cNvSpPr txBox="1"/>
              <p:nvPr/>
            </p:nvSpPr>
            <p:spPr>
              <a:xfrm>
                <a:off x="6525138" y="3087113"/>
                <a:ext cx="9768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6540F5-7027-A84C-BECA-8E0C8BB2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138" y="3087113"/>
                <a:ext cx="976806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6DAB1F-3256-C44B-BCD1-29B7D1F0804F}"/>
                  </a:ext>
                </a:extLst>
              </p:cNvPr>
              <p:cNvSpPr txBox="1"/>
              <p:nvPr/>
            </p:nvSpPr>
            <p:spPr>
              <a:xfrm>
                <a:off x="4525173" y="4067990"/>
                <a:ext cx="7796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6DAB1F-3256-C44B-BCD1-29B7D1F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73" y="4067990"/>
                <a:ext cx="779637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AA24E1B-ECF7-8848-BD5A-13A98369F21A}"/>
              </a:ext>
            </a:extLst>
          </p:cNvPr>
          <p:cNvGrpSpPr/>
          <p:nvPr/>
        </p:nvGrpSpPr>
        <p:grpSpPr>
          <a:xfrm>
            <a:off x="2010211" y="1222761"/>
            <a:ext cx="8171577" cy="4412477"/>
            <a:chOff x="1964928" y="763788"/>
            <a:chExt cx="8171577" cy="441247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7F489CA-923F-6F41-8F00-E9147C72D84B}"/>
                </a:ext>
              </a:extLst>
            </p:cNvPr>
            <p:cNvCxnSpPr/>
            <p:nvPr/>
          </p:nvCxnSpPr>
          <p:spPr>
            <a:xfrm flipV="1">
              <a:off x="3402419" y="1169581"/>
              <a:ext cx="0" cy="3211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1F8FD0-69B7-E747-B0B4-5D26DBF6D65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57099" y="1197581"/>
              <a:ext cx="0" cy="63093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45FCD-4777-1549-B431-D9846A454718}"/>
                </a:ext>
              </a:extLst>
            </p:cNvPr>
            <p:cNvSpPr/>
            <p:nvPr/>
          </p:nvSpPr>
          <p:spPr>
            <a:xfrm>
              <a:off x="4890977" y="1807535"/>
              <a:ext cx="3530009" cy="1807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A1FE378-A502-2A4A-B53A-B02B41D4C551}"/>
                </a:ext>
              </a:extLst>
            </p:cNvPr>
            <p:cNvCxnSpPr>
              <a:stCxn id="5" idx="0"/>
            </p:cNvCxnSpPr>
            <p:nvPr/>
          </p:nvCxnSpPr>
          <p:spPr>
            <a:xfrm>
              <a:off x="6655982" y="1807535"/>
              <a:ext cx="36150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B0CA49-49E0-6F4C-8FAB-AAA3AE91EA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40233" y="2704214"/>
              <a:ext cx="36150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3B8415-200E-5E44-A73D-C83820849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5982" y="3615070"/>
              <a:ext cx="36150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C92E15-1B94-9840-B1F4-C7BFDBD72B8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0224" y="2704214"/>
              <a:ext cx="36150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59633F8-83FF-CD4D-90AD-DA5ED6EA8C1D}"/>
                    </a:ext>
                  </a:extLst>
                </p:cNvPr>
                <p:cNvSpPr txBox="1"/>
                <p:nvPr/>
              </p:nvSpPr>
              <p:spPr>
                <a:xfrm>
                  <a:off x="1998921" y="1424771"/>
                  <a:ext cx="123431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59633F8-83FF-CD4D-90AD-DA5ED6EA8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921" y="1424771"/>
                  <a:ext cx="1234312" cy="584775"/>
                </a:xfrm>
                <a:prstGeom prst="rect">
                  <a:avLst/>
                </a:prstGeom>
                <a:blipFill>
                  <a:blip r:embed="rId2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1B826FB-51CC-FA49-8BA9-076B06394BC3}"/>
                </a:ext>
              </a:extLst>
            </p:cNvPr>
            <p:cNvCxnSpPr/>
            <p:nvPr/>
          </p:nvCxnSpPr>
          <p:spPr>
            <a:xfrm flipH="1">
              <a:off x="3205717" y="1828799"/>
              <a:ext cx="3934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BA47657-D040-074A-ACC4-C2707BDE26AD}"/>
                    </a:ext>
                  </a:extLst>
                </p:cNvPr>
                <p:cNvSpPr txBox="1"/>
                <p:nvPr/>
              </p:nvSpPr>
              <p:spPr>
                <a:xfrm>
                  <a:off x="1964928" y="3296085"/>
                  <a:ext cx="12407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BA47657-D040-074A-ACC4-C2707BDE2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928" y="3296085"/>
                  <a:ext cx="1240789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9634EC-42D9-6F42-B9D6-E62332FD4FB7}"/>
                </a:ext>
              </a:extLst>
            </p:cNvPr>
            <p:cNvCxnSpPr/>
            <p:nvPr/>
          </p:nvCxnSpPr>
          <p:spPr>
            <a:xfrm flipH="1">
              <a:off x="3218541" y="3636334"/>
              <a:ext cx="3934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1C7F62-D667-4F41-99C6-4F0D2228D22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94275" y="4352261"/>
              <a:ext cx="3934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38B851-75DC-324E-A180-4BC37AC2D6B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24284" y="4352261"/>
              <a:ext cx="3934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A4DCB7-39C5-294F-BAFC-339D2F9AAF51}"/>
                    </a:ext>
                  </a:extLst>
                </p:cNvPr>
                <p:cNvSpPr txBox="1"/>
                <p:nvPr/>
              </p:nvSpPr>
              <p:spPr>
                <a:xfrm>
                  <a:off x="4533014" y="4591490"/>
                  <a:ext cx="11882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A4DCB7-39C5-294F-BAFC-339D2F9AA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014" y="4591490"/>
                  <a:ext cx="1188274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EE6686-3316-FC49-9AE9-65FDC9C9487B}"/>
                    </a:ext>
                  </a:extLst>
                </p:cNvPr>
                <p:cNvSpPr txBox="1"/>
                <p:nvPr/>
              </p:nvSpPr>
              <p:spPr>
                <a:xfrm>
                  <a:off x="7826849" y="4584382"/>
                  <a:ext cx="12153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EE6686-3316-FC49-9AE9-65FDC9C94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849" y="4584382"/>
                  <a:ext cx="1215333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F2F3AE-3263-464A-8C67-1FBB4C5D938D}"/>
                    </a:ext>
                  </a:extLst>
                </p:cNvPr>
                <p:cNvSpPr txBox="1"/>
                <p:nvPr/>
              </p:nvSpPr>
              <p:spPr>
                <a:xfrm>
                  <a:off x="2890548" y="76378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F2F3AE-3263-464A-8C67-1FBB4C5D9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548" y="76378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243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9C0805-5CCF-7040-8D7F-B3E6CBCC87F4}"/>
                    </a:ext>
                  </a:extLst>
                </p:cNvPr>
                <p:cNvSpPr txBox="1"/>
                <p:nvPr/>
              </p:nvSpPr>
              <p:spPr>
                <a:xfrm>
                  <a:off x="9589368" y="4291993"/>
                  <a:ext cx="5471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9C0805-5CCF-7040-8D7F-B3E6CBCC8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368" y="4291993"/>
                  <a:ext cx="547137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05036E-C73A-6D4C-9A8F-7A00E8CDF588}"/>
                    </a:ext>
                  </a:extLst>
                </p:cNvPr>
                <p:cNvSpPr txBox="1"/>
                <p:nvPr/>
              </p:nvSpPr>
              <p:spPr>
                <a:xfrm>
                  <a:off x="6505617" y="113238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05036E-C73A-6D4C-9A8F-7A00E8CDF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617" y="1132382"/>
                  <a:ext cx="511871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D93E081-6EDA-4041-8474-6365479C7EFD}"/>
                    </a:ext>
                  </a:extLst>
                </p:cNvPr>
                <p:cNvSpPr txBox="1"/>
                <p:nvPr/>
              </p:nvSpPr>
              <p:spPr>
                <a:xfrm>
                  <a:off x="8530311" y="2418914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D93E081-6EDA-4041-8474-6365479C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311" y="2418914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F766AD-5F49-D842-BD06-FA6A2853D8F3}"/>
                    </a:ext>
                  </a:extLst>
                </p:cNvPr>
                <p:cNvSpPr txBox="1"/>
                <p:nvPr/>
              </p:nvSpPr>
              <p:spPr>
                <a:xfrm>
                  <a:off x="6557099" y="3615076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F766AD-5F49-D842-BD06-FA6A2853D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099" y="3615076"/>
                  <a:ext cx="511871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2FACFB2-FCE3-114E-8CFF-0046440B0754}"/>
                    </a:ext>
                  </a:extLst>
                </p:cNvPr>
                <p:cNvSpPr txBox="1"/>
                <p:nvPr/>
              </p:nvSpPr>
              <p:spPr>
                <a:xfrm>
                  <a:off x="4211953" y="230285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2FACFB2-FCE3-114E-8CFF-0046440B0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53" y="2302858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550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C7A25-14C5-964E-AA50-481872BE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536882"/>
            <a:ext cx="9686209" cy="62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F30DD-5417-2B42-B492-283E505C8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76" b="17844"/>
          <a:stretch/>
        </p:blipFill>
        <p:spPr>
          <a:xfrm>
            <a:off x="6902245" y="876095"/>
            <a:ext cx="4719484" cy="5155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F006E-9E83-D949-B54B-4EAC98218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" r="60296" b="18314"/>
          <a:stretch/>
        </p:blipFill>
        <p:spPr>
          <a:xfrm>
            <a:off x="1463573" y="1120877"/>
            <a:ext cx="3845848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58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0F5DB-579E-3842-8400-BF727D83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787000"/>
            <a:ext cx="6303818" cy="53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5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3AA49-F2F6-914F-B4A9-3F7D22D9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515" y="742277"/>
            <a:ext cx="2419827" cy="52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6A1C8-6AD1-8545-8E27-00D262ED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46" y="663863"/>
            <a:ext cx="6735618" cy="5184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BE4777-3F6E-F742-8DBE-50B19D8909DE}"/>
              </a:ext>
            </a:extLst>
          </p:cNvPr>
          <p:cNvCxnSpPr>
            <a:cxnSpLocks/>
          </p:cNvCxnSpPr>
          <p:nvPr/>
        </p:nvCxnSpPr>
        <p:spPr>
          <a:xfrm>
            <a:off x="2964873" y="3158836"/>
            <a:ext cx="365760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7FECA-71C7-2649-9314-A0E4B6FF25E3}"/>
                  </a:ext>
                </a:extLst>
              </p:cNvPr>
              <p:cNvSpPr txBox="1"/>
              <p:nvPr/>
            </p:nvSpPr>
            <p:spPr>
              <a:xfrm>
                <a:off x="2733477" y="3066672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7FECA-71C7-2649-9314-A0E4B6FF2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477" y="3066672"/>
                <a:ext cx="423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C51B5B-13B3-B64B-9B81-49221FD89951}"/>
                  </a:ext>
                </a:extLst>
              </p:cNvPr>
              <p:cNvSpPr txBox="1"/>
              <p:nvPr/>
            </p:nvSpPr>
            <p:spPr>
              <a:xfrm>
                <a:off x="3378721" y="2732597"/>
                <a:ext cx="586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C51B5B-13B3-B64B-9B81-49221FD89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721" y="2732597"/>
                <a:ext cx="58689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F56B36-741F-804A-9874-EFB253448DC3}"/>
                  </a:ext>
                </a:extLst>
              </p:cNvPr>
              <p:cNvSpPr txBox="1"/>
              <p:nvPr/>
            </p:nvSpPr>
            <p:spPr>
              <a:xfrm>
                <a:off x="4218076" y="3066672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F56B36-741F-804A-9874-EFB253448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76" y="3066672"/>
                <a:ext cx="42338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4A244-A1B5-EB47-8D02-0A88413D12F9}"/>
                  </a:ext>
                </a:extLst>
              </p:cNvPr>
              <p:cNvSpPr txBox="1"/>
              <p:nvPr/>
            </p:nvSpPr>
            <p:spPr>
              <a:xfrm>
                <a:off x="4982413" y="2735849"/>
                <a:ext cx="6245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4A244-A1B5-EB47-8D02-0A88413D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13" y="2735849"/>
                <a:ext cx="6245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8C6B21-E090-CB47-8861-6AECC8646378}"/>
                  </a:ext>
                </a:extLst>
              </p:cNvPr>
              <p:cNvSpPr txBox="1"/>
              <p:nvPr/>
            </p:nvSpPr>
            <p:spPr>
              <a:xfrm>
                <a:off x="6391782" y="3066672"/>
                <a:ext cx="4610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8C6B21-E090-CB47-8861-6AECC8646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782" y="3066672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5D21168-70B5-1E42-A207-9DE4C52BD79B}"/>
              </a:ext>
            </a:extLst>
          </p:cNvPr>
          <p:cNvSpPr/>
          <p:nvPr/>
        </p:nvSpPr>
        <p:spPr>
          <a:xfrm>
            <a:off x="6798882" y="5373216"/>
            <a:ext cx="1427166" cy="29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4FD48-E2D5-C946-94B3-798AC91C4F20}"/>
              </a:ext>
            </a:extLst>
          </p:cNvPr>
          <p:cNvSpPr/>
          <p:nvPr/>
        </p:nvSpPr>
        <p:spPr>
          <a:xfrm>
            <a:off x="1038943" y="955964"/>
            <a:ext cx="1427166" cy="29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1B2C6-96B8-6247-B1C2-7722606CAB51}"/>
                  </a:ext>
                </a:extLst>
              </p:cNvPr>
              <p:cNvSpPr txBox="1"/>
              <p:nvPr/>
            </p:nvSpPr>
            <p:spPr>
              <a:xfrm>
                <a:off x="7483023" y="501864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1B2C6-96B8-6247-B1C2-7722606CA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023" y="5018640"/>
                <a:ext cx="4430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F1568-C6C4-CD45-A157-6F8FC1223379}"/>
                  </a:ext>
                </a:extLst>
              </p:cNvPr>
              <p:cNvSpPr txBox="1"/>
              <p:nvPr/>
            </p:nvSpPr>
            <p:spPr>
              <a:xfrm>
                <a:off x="2121314" y="785244"/>
                <a:ext cx="428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EF1568-C6C4-CD45-A157-6F8FC122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14" y="785244"/>
                <a:ext cx="428900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E6F641F-1753-7442-A61A-931A02F199CC}"/>
              </a:ext>
            </a:extLst>
          </p:cNvPr>
          <p:cNvSpPr/>
          <p:nvPr/>
        </p:nvSpPr>
        <p:spPr>
          <a:xfrm>
            <a:off x="3555247" y="4212482"/>
            <a:ext cx="1427166" cy="29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8BE4CD-7213-F54E-89E4-29162A32AB2D}"/>
                  </a:ext>
                </a:extLst>
              </p:cNvPr>
              <p:cNvSpPr txBox="1"/>
              <p:nvPr/>
            </p:nvSpPr>
            <p:spPr>
              <a:xfrm>
                <a:off x="3448628" y="4041762"/>
                <a:ext cx="1401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Triple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point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8BE4CD-7213-F54E-89E4-29162A32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628" y="4041762"/>
                <a:ext cx="1401345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7D36351-6C2C-944D-A765-2456521C9C64}"/>
              </a:ext>
            </a:extLst>
          </p:cNvPr>
          <p:cNvSpPr/>
          <p:nvPr/>
        </p:nvSpPr>
        <p:spPr>
          <a:xfrm>
            <a:off x="6001731" y="2392372"/>
            <a:ext cx="1427166" cy="29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9C8D9-E2F7-D54B-B5D4-9EF71CBA4708}"/>
                  </a:ext>
                </a:extLst>
              </p:cNvPr>
              <p:cNvSpPr txBox="1"/>
              <p:nvPr/>
            </p:nvSpPr>
            <p:spPr>
              <a:xfrm>
                <a:off x="6068077" y="2122054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ritical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point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9C8D9-E2F7-D54B-B5D4-9EF71CBA4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077" y="2122054"/>
                <a:ext cx="151836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2BAF051-83DB-E449-BED9-7A451929A721}"/>
              </a:ext>
            </a:extLst>
          </p:cNvPr>
          <p:cNvSpPr/>
          <p:nvPr/>
        </p:nvSpPr>
        <p:spPr>
          <a:xfrm>
            <a:off x="5868391" y="1796732"/>
            <a:ext cx="523391" cy="329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72B031-6503-6F49-8ECE-5DD50C8DC451}"/>
                  </a:ext>
                </a:extLst>
              </p:cNvPr>
              <p:cNvSpPr txBox="1"/>
              <p:nvPr/>
            </p:nvSpPr>
            <p:spPr>
              <a:xfrm>
                <a:off x="3023390" y="3750817"/>
                <a:ext cx="4521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72B031-6503-6F49-8ECE-5DD50C8D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90" y="3750817"/>
                <a:ext cx="45217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6A799E-2B9D-A94F-893F-5EB9107F3CA4}"/>
                  </a:ext>
                </a:extLst>
              </p:cNvPr>
              <p:cNvSpPr txBox="1"/>
              <p:nvPr/>
            </p:nvSpPr>
            <p:spPr>
              <a:xfrm>
                <a:off x="3648153" y="926341"/>
                <a:ext cx="46384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6A799E-2B9D-A94F-893F-5EB9107F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53" y="926341"/>
                <a:ext cx="46384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9C69A3-1717-2741-A625-780CC4FCD492}"/>
                  </a:ext>
                </a:extLst>
              </p:cNvPr>
              <p:cNvSpPr txBox="1"/>
              <p:nvPr/>
            </p:nvSpPr>
            <p:spPr>
              <a:xfrm>
                <a:off x="6068077" y="1709319"/>
                <a:ext cx="45147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9C69A3-1717-2741-A625-780CC4FC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077" y="1709319"/>
                <a:ext cx="45147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FC37C2-F29E-DC4C-8BA0-D79FD7957BF9}"/>
                  </a:ext>
                </a:extLst>
              </p:cNvPr>
              <p:cNvSpPr txBox="1"/>
              <p:nvPr/>
            </p:nvSpPr>
            <p:spPr>
              <a:xfrm>
                <a:off x="4830865" y="2234014"/>
                <a:ext cx="47583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FC37C2-F29E-DC4C-8BA0-D79FD7957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65" y="2234014"/>
                <a:ext cx="47583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95FFEF-7FB6-694A-A593-69EF69F23529}"/>
                  </a:ext>
                </a:extLst>
              </p:cNvPr>
              <p:cNvSpPr txBox="1"/>
              <p:nvPr/>
            </p:nvSpPr>
            <p:spPr>
              <a:xfrm>
                <a:off x="5767473" y="3310023"/>
                <a:ext cx="45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95FFEF-7FB6-694A-A593-69EF69F2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473" y="3310023"/>
                <a:ext cx="458009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F7A55C85-B86C-354E-A367-B3490AFFBDEB}"/>
              </a:ext>
            </a:extLst>
          </p:cNvPr>
          <p:cNvSpPr/>
          <p:nvPr/>
        </p:nvSpPr>
        <p:spPr>
          <a:xfrm>
            <a:off x="4065414" y="2807389"/>
            <a:ext cx="987673" cy="3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D7CDE0-486A-264D-B7F5-685332C2D1C6}"/>
              </a:ext>
            </a:extLst>
          </p:cNvPr>
          <p:cNvSpPr/>
          <p:nvPr/>
        </p:nvSpPr>
        <p:spPr>
          <a:xfrm>
            <a:off x="5470128" y="3876951"/>
            <a:ext cx="1427166" cy="29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2320AC-EAB2-6C43-B4EB-D2945A27BB60}"/>
              </a:ext>
            </a:extLst>
          </p:cNvPr>
          <p:cNvSpPr/>
          <p:nvPr/>
        </p:nvSpPr>
        <p:spPr>
          <a:xfrm>
            <a:off x="2643120" y="1885097"/>
            <a:ext cx="1005033" cy="44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A42DC7-061B-2741-80AD-FCEBB5B11A42}"/>
                  </a:ext>
                </a:extLst>
              </p:cNvPr>
              <p:cNvSpPr txBox="1"/>
              <p:nvPr/>
            </p:nvSpPr>
            <p:spPr>
              <a:xfrm>
                <a:off x="2013934" y="5142383"/>
                <a:ext cx="46948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A42DC7-061B-2741-80AD-FCEBB5B1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34" y="5142383"/>
                <a:ext cx="4694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9B2DCB-9598-9F40-BDD2-6F848C1F18EC}"/>
                  </a:ext>
                </a:extLst>
              </p:cNvPr>
              <p:cNvSpPr txBox="1"/>
              <p:nvPr/>
            </p:nvSpPr>
            <p:spPr>
              <a:xfrm>
                <a:off x="2797302" y="1878993"/>
                <a:ext cx="98296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𝐒𝐨𝐥𝐢𝐝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9B2DCB-9598-9F40-BDD2-6F848C1F1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02" y="1878993"/>
                <a:ext cx="982961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5C32B3-EB61-3A43-865C-D09A2635805E}"/>
                  </a:ext>
                </a:extLst>
              </p:cNvPr>
              <p:cNvSpPr txBox="1"/>
              <p:nvPr/>
            </p:nvSpPr>
            <p:spPr>
              <a:xfrm>
                <a:off x="3921108" y="2557010"/>
                <a:ext cx="11913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𝐋𝐢𝐪𝐮𝐢𝐝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5C32B3-EB61-3A43-865C-D09A2635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108" y="2557010"/>
                <a:ext cx="1191352" cy="461665"/>
              </a:xfrm>
              <a:prstGeom prst="rect">
                <a:avLst/>
              </a:prstGeom>
              <a:blipFill>
                <a:blip r:embed="rId19"/>
                <a:stretch>
                  <a:fillRect l="-105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9B034C-79AE-004D-9577-AA8A1182D6F3}"/>
                  </a:ext>
                </a:extLst>
              </p:cNvPr>
              <p:cNvSpPr txBox="1"/>
              <p:nvPr/>
            </p:nvSpPr>
            <p:spPr>
              <a:xfrm>
                <a:off x="5945249" y="4015618"/>
                <a:ext cx="7232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9B034C-79AE-004D-9577-AA8A1182D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249" y="4015618"/>
                <a:ext cx="72327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82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28CD7E-E75D-4145-A425-56A0C8F9EE7D}"/>
              </a:ext>
            </a:extLst>
          </p:cNvPr>
          <p:cNvSpPr/>
          <p:nvPr/>
        </p:nvSpPr>
        <p:spPr>
          <a:xfrm>
            <a:off x="544724" y="1731818"/>
            <a:ext cx="7559749" cy="473133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9955F6-35F9-4A44-981D-2FAB49D2C988}"/>
              </a:ext>
            </a:extLst>
          </p:cNvPr>
          <p:cNvSpPr/>
          <p:nvPr/>
        </p:nvSpPr>
        <p:spPr>
          <a:xfrm>
            <a:off x="2133600" y="1967346"/>
            <a:ext cx="4724400" cy="399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D3B82D-7C44-C746-9727-CC237B52E6C8}"/>
              </a:ext>
            </a:extLst>
          </p:cNvPr>
          <p:cNvSpPr/>
          <p:nvPr/>
        </p:nvSpPr>
        <p:spPr>
          <a:xfrm>
            <a:off x="1870364" y="1676400"/>
            <a:ext cx="5250872" cy="1468582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FE0C5C-09F4-8949-90DB-F8C4B93223ED}"/>
              </a:ext>
            </a:extLst>
          </p:cNvPr>
          <p:cNvSpPr/>
          <p:nvPr/>
        </p:nvSpPr>
        <p:spPr>
          <a:xfrm>
            <a:off x="2708564" y="2133601"/>
            <a:ext cx="3574472" cy="33943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12137B-11D6-814C-AE4F-BC9BDB4B13F6}"/>
              </a:ext>
            </a:extLst>
          </p:cNvPr>
          <p:cNvSpPr/>
          <p:nvPr/>
        </p:nvSpPr>
        <p:spPr>
          <a:xfrm>
            <a:off x="5514110" y="1565564"/>
            <a:ext cx="182880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0B59F-C7AF-E949-AB5A-2703B0FB75DE}"/>
              </a:ext>
            </a:extLst>
          </p:cNvPr>
          <p:cNvSpPr/>
          <p:nvPr/>
        </p:nvSpPr>
        <p:spPr>
          <a:xfrm>
            <a:off x="3131127" y="1614056"/>
            <a:ext cx="263237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06AFC2-20C7-D84C-B654-9AA8461939B3}"/>
              </a:ext>
            </a:extLst>
          </p:cNvPr>
          <p:cNvGrpSpPr/>
          <p:nvPr/>
        </p:nvGrpSpPr>
        <p:grpSpPr>
          <a:xfrm>
            <a:off x="2836719" y="1343891"/>
            <a:ext cx="1853044" cy="4031673"/>
            <a:chOff x="8032173" y="387927"/>
            <a:chExt cx="1853044" cy="403167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D18BB9-DE07-DC49-8C53-CE807C8B864D}"/>
                </a:ext>
              </a:extLst>
            </p:cNvPr>
            <p:cNvSpPr/>
            <p:nvPr/>
          </p:nvSpPr>
          <p:spPr>
            <a:xfrm>
              <a:off x="8499763" y="3830783"/>
              <a:ext cx="1385454" cy="588817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5F247F-77F3-0449-B33A-99D62772C656}"/>
                </a:ext>
              </a:extLst>
            </p:cNvPr>
            <p:cNvCxnSpPr>
              <a:stCxn id="8" idx="2"/>
            </p:cNvCxnSpPr>
            <p:nvPr/>
          </p:nvCxnSpPr>
          <p:spPr>
            <a:xfrm flipH="1" flipV="1">
              <a:off x="8423564" y="581891"/>
              <a:ext cx="76199" cy="354330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DE61C49-A8CC-E74D-ADCF-3534FCBC0D63}"/>
                </a:ext>
              </a:extLst>
            </p:cNvPr>
            <p:cNvSpPr/>
            <p:nvPr/>
          </p:nvSpPr>
          <p:spPr>
            <a:xfrm>
              <a:off x="8032173" y="387927"/>
              <a:ext cx="391391" cy="387927"/>
            </a:xfrm>
            <a:prstGeom prst="arc">
              <a:avLst>
                <a:gd name="adj1" fmla="val 15686199"/>
                <a:gd name="adj2" fmla="val 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92A83A-6234-DB45-9650-7131321EA705}"/>
              </a:ext>
            </a:extLst>
          </p:cNvPr>
          <p:cNvCxnSpPr>
            <a:cxnSpLocks/>
          </p:cNvCxnSpPr>
          <p:nvPr/>
        </p:nvCxnSpPr>
        <p:spPr>
          <a:xfrm flipH="1" flipV="1">
            <a:off x="5604163" y="886691"/>
            <a:ext cx="38100" cy="4000502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E76A375-FAD0-5E4A-ABD2-3FD0D4A08B2A}"/>
              </a:ext>
            </a:extLst>
          </p:cNvPr>
          <p:cNvSpPr/>
          <p:nvPr/>
        </p:nvSpPr>
        <p:spPr>
          <a:xfrm>
            <a:off x="5517571" y="4816189"/>
            <a:ext cx="221673" cy="23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0E2738-271B-3846-A547-04F2F2944644}"/>
              </a:ext>
            </a:extLst>
          </p:cNvPr>
          <p:cNvSpPr/>
          <p:nvPr/>
        </p:nvSpPr>
        <p:spPr>
          <a:xfrm>
            <a:off x="2708564" y="4042067"/>
            <a:ext cx="3574472" cy="156556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19DBF-DAF3-C34E-9850-216BAD5B6CE2}"/>
              </a:ext>
            </a:extLst>
          </p:cNvPr>
          <p:cNvSpPr/>
          <p:nvPr/>
        </p:nvSpPr>
        <p:spPr>
          <a:xfrm>
            <a:off x="2718953" y="3962393"/>
            <a:ext cx="3564083" cy="1645238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1CD267F0-9C15-8B49-BA93-E2B73E9B7F23}"/>
              </a:ext>
            </a:extLst>
          </p:cNvPr>
          <p:cNvSpPr/>
          <p:nvPr/>
        </p:nvSpPr>
        <p:spPr>
          <a:xfrm rot="20614213">
            <a:off x="3726211" y="4272861"/>
            <a:ext cx="831335" cy="78647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BDB61DF-B7D2-ED44-AFA7-3C2C1C31B5EB}"/>
              </a:ext>
            </a:extLst>
          </p:cNvPr>
          <p:cNvSpPr/>
          <p:nvPr/>
        </p:nvSpPr>
        <p:spPr>
          <a:xfrm rot="985787" flipH="1">
            <a:off x="4418850" y="3928203"/>
            <a:ext cx="831335" cy="78647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9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1FF81B-5A1D-E643-8B77-DA5F131816A0}"/>
              </a:ext>
            </a:extLst>
          </p:cNvPr>
          <p:cNvSpPr/>
          <p:nvPr/>
        </p:nvSpPr>
        <p:spPr>
          <a:xfrm>
            <a:off x="2211572" y="574159"/>
            <a:ext cx="7804298" cy="559272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F57CE6-0085-AD49-A350-FED9149E0B32}"/>
              </a:ext>
            </a:extLst>
          </p:cNvPr>
          <p:cNvSpPr/>
          <p:nvPr/>
        </p:nvSpPr>
        <p:spPr>
          <a:xfrm>
            <a:off x="2977116" y="574159"/>
            <a:ext cx="6358270" cy="49122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596AF-B98E-9E4C-A256-A4E6562A2CB1}"/>
              </a:ext>
            </a:extLst>
          </p:cNvPr>
          <p:cNvSpPr/>
          <p:nvPr/>
        </p:nvSpPr>
        <p:spPr>
          <a:xfrm>
            <a:off x="3749749" y="776500"/>
            <a:ext cx="4735032" cy="47099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ABEA36-FAF4-7041-A002-0ADD341AF6A0}"/>
              </a:ext>
            </a:extLst>
          </p:cNvPr>
          <p:cNvSpPr/>
          <p:nvPr/>
        </p:nvSpPr>
        <p:spPr>
          <a:xfrm>
            <a:off x="3486513" y="262270"/>
            <a:ext cx="5250872" cy="169186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3FC65A-52A1-9B41-A3F7-02E9BBD968FA}"/>
              </a:ext>
            </a:extLst>
          </p:cNvPr>
          <p:cNvSpPr/>
          <p:nvPr/>
        </p:nvSpPr>
        <p:spPr>
          <a:xfrm>
            <a:off x="4324713" y="942755"/>
            <a:ext cx="3574472" cy="40758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37EFD-265C-3245-B640-1C572F3FB427}"/>
              </a:ext>
            </a:extLst>
          </p:cNvPr>
          <p:cNvSpPr/>
          <p:nvPr/>
        </p:nvSpPr>
        <p:spPr>
          <a:xfrm>
            <a:off x="7130259" y="374718"/>
            <a:ext cx="182880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D066CD-E39C-3147-81A7-4893C5209EF1}"/>
              </a:ext>
            </a:extLst>
          </p:cNvPr>
          <p:cNvSpPr/>
          <p:nvPr/>
        </p:nvSpPr>
        <p:spPr>
          <a:xfrm>
            <a:off x="4747277" y="253090"/>
            <a:ext cx="245290" cy="81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0AFBDF-C785-DC4E-B641-E9D56B048C0A}"/>
              </a:ext>
            </a:extLst>
          </p:cNvPr>
          <p:cNvGrpSpPr/>
          <p:nvPr/>
        </p:nvGrpSpPr>
        <p:grpSpPr>
          <a:xfrm>
            <a:off x="4473817" y="-999460"/>
            <a:ext cx="1853044" cy="5674404"/>
            <a:chOff x="8032173" y="387927"/>
            <a:chExt cx="1853044" cy="403167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4DE0A28-7C51-AA43-B703-2ED4D40E993A}"/>
                </a:ext>
              </a:extLst>
            </p:cNvPr>
            <p:cNvSpPr/>
            <p:nvPr/>
          </p:nvSpPr>
          <p:spPr>
            <a:xfrm>
              <a:off x="8499763" y="3830783"/>
              <a:ext cx="1385454" cy="588817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B1644F-DA7A-204D-84A6-8BADF3943CE7}"/>
                </a:ext>
              </a:extLst>
            </p:cNvPr>
            <p:cNvCxnSpPr>
              <a:stCxn id="10" idx="2"/>
            </p:cNvCxnSpPr>
            <p:nvPr/>
          </p:nvCxnSpPr>
          <p:spPr>
            <a:xfrm flipH="1" flipV="1">
              <a:off x="8423564" y="581891"/>
              <a:ext cx="76199" cy="354330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0209FCB-DA54-0447-A82F-0BE850594A1B}"/>
                </a:ext>
              </a:extLst>
            </p:cNvPr>
            <p:cNvSpPr/>
            <p:nvPr/>
          </p:nvSpPr>
          <p:spPr>
            <a:xfrm>
              <a:off x="8032173" y="387927"/>
              <a:ext cx="391391" cy="387927"/>
            </a:xfrm>
            <a:prstGeom prst="arc">
              <a:avLst>
                <a:gd name="adj1" fmla="val 15686199"/>
                <a:gd name="adj2" fmla="val 0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85E233-7551-264E-AA64-D184B4C4BAD9}"/>
              </a:ext>
            </a:extLst>
          </p:cNvPr>
          <p:cNvCxnSpPr>
            <a:cxnSpLocks/>
          </p:cNvCxnSpPr>
          <p:nvPr/>
        </p:nvCxnSpPr>
        <p:spPr>
          <a:xfrm flipH="1" flipV="1">
            <a:off x="7210833" y="-1158666"/>
            <a:ext cx="5049" cy="485501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EF8AE9A-8155-0041-9C70-2844F494F85B}"/>
              </a:ext>
            </a:extLst>
          </p:cNvPr>
          <p:cNvSpPr/>
          <p:nvPr/>
        </p:nvSpPr>
        <p:spPr>
          <a:xfrm>
            <a:off x="7133720" y="3625343"/>
            <a:ext cx="221673" cy="23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BA1E25-5C85-7340-8DD9-E23F3BDFC858}"/>
              </a:ext>
            </a:extLst>
          </p:cNvPr>
          <p:cNvSpPr/>
          <p:nvPr/>
        </p:nvSpPr>
        <p:spPr>
          <a:xfrm>
            <a:off x="4343485" y="2438624"/>
            <a:ext cx="3564083" cy="2847956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D5F4B018-2C6C-C84D-A628-E80CCA1277A5}"/>
              </a:ext>
            </a:extLst>
          </p:cNvPr>
          <p:cNvSpPr/>
          <p:nvPr/>
        </p:nvSpPr>
        <p:spPr>
          <a:xfrm rot="20614213">
            <a:off x="5898932" y="2867758"/>
            <a:ext cx="831335" cy="78647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7AB44-F6D4-714A-BB26-68DB019AE626}"/>
              </a:ext>
            </a:extLst>
          </p:cNvPr>
          <p:cNvSpPr txBox="1"/>
          <p:nvPr/>
        </p:nvSpPr>
        <p:spPr>
          <a:xfrm>
            <a:off x="11100391" y="3593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62A2F9-ABD0-D240-B613-ADDD9DD17110}"/>
              </a:ext>
            </a:extLst>
          </p:cNvPr>
          <p:cNvSpPr/>
          <p:nvPr/>
        </p:nvSpPr>
        <p:spPr>
          <a:xfrm>
            <a:off x="7083475" y="36223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AFF539-9817-1641-B2EA-53D17D07415C}"/>
                  </a:ext>
                </a:extLst>
              </p:cNvPr>
              <p:cNvSpPr txBox="1"/>
              <p:nvPr/>
            </p:nvSpPr>
            <p:spPr>
              <a:xfrm>
                <a:off x="6557758" y="4166733"/>
                <a:ext cx="6304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AFF539-9817-1641-B2EA-53D17D07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58" y="4166733"/>
                <a:ext cx="630494" cy="707886"/>
              </a:xfrm>
              <a:prstGeom prst="rect">
                <a:avLst/>
              </a:prstGeom>
              <a:blipFill>
                <a:blip r:embed="rId2"/>
                <a:stretch>
                  <a:fillRect l="-400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524298-DBB0-1C4C-A882-E8CE5C835BB4}"/>
                  </a:ext>
                </a:extLst>
              </p:cNvPr>
              <p:cNvSpPr txBox="1"/>
              <p:nvPr/>
            </p:nvSpPr>
            <p:spPr>
              <a:xfrm>
                <a:off x="6041927" y="2688710"/>
                <a:ext cx="650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524298-DBB0-1C4C-A882-E8CE5C83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927" y="2688710"/>
                <a:ext cx="650499" cy="707886"/>
              </a:xfrm>
              <a:prstGeom prst="rect">
                <a:avLst/>
              </a:prstGeom>
              <a:blipFill>
                <a:blip r:embed="rId3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819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965F8-444C-264A-8BE5-94989DFADBE9}"/>
                  </a:ext>
                </a:extLst>
              </p:cNvPr>
              <p:cNvSpPr txBox="1"/>
              <p:nvPr/>
            </p:nvSpPr>
            <p:spPr>
              <a:xfrm>
                <a:off x="2374491" y="722671"/>
                <a:ext cx="379033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Hot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965F8-444C-264A-8BE5-94989DFAD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91" y="722671"/>
                <a:ext cx="3790335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9D13F1-97A0-E64E-9390-78855DA01746}"/>
                  </a:ext>
                </a:extLst>
              </p:cNvPr>
              <p:cNvSpPr txBox="1"/>
              <p:nvPr/>
            </p:nvSpPr>
            <p:spPr>
              <a:xfrm>
                <a:off x="2374490" y="4724400"/>
                <a:ext cx="379033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Cold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9D13F1-97A0-E64E-9390-78855DA0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90" y="4724400"/>
                <a:ext cx="3790335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3AFED09B-EF29-B74A-81FF-9B3A85FA602B}"/>
              </a:ext>
            </a:extLst>
          </p:cNvPr>
          <p:cNvSpPr/>
          <p:nvPr/>
        </p:nvSpPr>
        <p:spPr>
          <a:xfrm>
            <a:off x="3446697" y="2162185"/>
            <a:ext cx="1645920" cy="1645920"/>
          </a:xfrm>
          <a:prstGeom prst="arc">
            <a:avLst>
              <a:gd name="adj1" fmla="val 10821579"/>
              <a:gd name="adj2" fmla="val 10312606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CEF17A-3054-184D-9DAA-6AFF378A022E}"/>
              </a:ext>
            </a:extLst>
          </p:cNvPr>
          <p:cNvCxnSpPr/>
          <p:nvPr/>
        </p:nvCxnSpPr>
        <p:spPr>
          <a:xfrm>
            <a:off x="5073445" y="2979174"/>
            <a:ext cx="1091380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F00FAC-BF43-CB48-9F14-D17806A8C4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269657" y="3827769"/>
            <a:ext cx="1" cy="89663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D49239-2B3F-FC4B-92FB-BE8095345066}"/>
              </a:ext>
            </a:extLst>
          </p:cNvPr>
          <p:cNvCxnSpPr>
            <a:cxnSpLocks/>
          </p:cNvCxnSpPr>
          <p:nvPr/>
        </p:nvCxnSpPr>
        <p:spPr>
          <a:xfrm>
            <a:off x="4269657" y="1265554"/>
            <a:ext cx="1" cy="89663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48C4EB-2F88-1246-A675-EA59C32850C5}"/>
                  </a:ext>
                </a:extLst>
              </p:cNvPr>
              <p:cNvSpPr txBox="1"/>
              <p:nvPr/>
            </p:nvSpPr>
            <p:spPr>
              <a:xfrm>
                <a:off x="5317770" y="2461925"/>
                <a:ext cx="6219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48C4EB-2F88-1246-A675-EA59C328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70" y="2461925"/>
                <a:ext cx="62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430443-1EAA-DA44-B159-D4641F5A907C}"/>
                  </a:ext>
                </a:extLst>
              </p:cNvPr>
              <p:cNvSpPr txBox="1"/>
              <p:nvPr/>
            </p:nvSpPr>
            <p:spPr>
              <a:xfrm>
                <a:off x="4195914" y="1367523"/>
                <a:ext cx="716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430443-1EAA-DA44-B159-D4641F5A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14" y="1367523"/>
                <a:ext cx="716158" cy="523220"/>
              </a:xfrm>
              <a:prstGeom prst="rect">
                <a:avLst/>
              </a:prstGeom>
              <a:blipFill>
                <a:blip r:embed="rId5"/>
                <a:stretch>
                  <a:fillRect l="-172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669A-9E04-5D43-B9D2-CBF3D6DB95F7}"/>
                  </a:ext>
                </a:extLst>
              </p:cNvPr>
              <p:cNvSpPr txBox="1"/>
              <p:nvPr/>
            </p:nvSpPr>
            <p:spPr>
              <a:xfrm>
                <a:off x="4244584" y="3939570"/>
                <a:ext cx="682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669A-9E04-5D43-B9D2-CBF3D6DB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584" y="3939570"/>
                <a:ext cx="682110" cy="523220"/>
              </a:xfrm>
              <a:prstGeom prst="rect">
                <a:avLst/>
              </a:prstGeom>
              <a:blipFill>
                <a:blip r:embed="rId6"/>
                <a:stretch>
                  <a:fillRect l="-181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A6B96C-AD65-EB48-B35C-D9C2986FE86C}"/>
                  </a:ext>
                </a:extLst>
              </p:cNvPr>
              <p:cNvSpPr txBox="1"/>
              <p:nvPr/>
            </p:nvSpPr>
            <p:spPr>
              <a:xfrm>
                <a:off x="2979914" y="2107436"/>
                <a:ext cx="658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A6B96C-AD65-EB48-B35C-D9C2986F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14" y="2107436"/>
                <a:ext cx="6585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AD544F-605A-1441-884F-5AEF38A07387}"/>
                  </a:ext>
                </a:extLst>
              </p:cNvPr>
              <p:cNvSpPr txBox="1"/>
              <p:nvPr/>
            </p:nvSpPr>
            <p:spPr>
              <a:xfrm>
                <a:off x="4665649" y="1852329"/>
                <a:ext cx="15831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AD544F-605A-1441-884F-5AEF38A07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49" y="1852329"/>
                <a:ext cx="1583126" cy="523220"/>
              </a:xfrm>
              <a:prstGeom prst="rect">
                <a:avLst/>
              </a:prstGeom>
              <a:blipFill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D3F997-C99F-A640-87DD-ECC961F7565F}"/>
                  </a:ext>
                </a:extLst>
              </p:cNvPr>
              <p:cNvSpPr txBox="1"/>
              <p:nvPr/>
            </p:nvSpPr>
            <p:spPr>
              <a:xfrm>
                <a:off x="4881101" y="3350618"/>
                <a:ext cx="2318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D3F997-C99F-A640-87DD-ECC961F75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01" y="3350618"/>
                <a:ext cx="2318199" cy="523220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5A852-390C-7C49-AFA5-D386495AB12F}"/>
                  </a:ext>
                </a:extLst>
              </p:cNvPr>
              <p:cNvSpPr txBox="1"/>
              <p:nvPr/>
            </p:nvSpPr>
            <p:spPr>
              <a:xfrm>
                <a:off x="1916607" y="3055937"/>
                <a:ext cx="2022256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5A852-390C-7C49-AFA5-D386495AB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607" y="3055937"/>
                <a:ext cx="2022256" cy="94416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4C84A729-0A88-AA45-9F96-4BDDCCBA14E5}"/>
              </a:ext>
            </a:extLst>
          </p:cNvPr>
          <p:cNvSpPr/>
          <p:nvPr/>
        </p:nvSpPr>
        <p:spPr>
          <a:xfrm>
            <a:off x="3447430" y="2155157"/>
            <a:ext cx="1645920" cy="1645920"/>
          </a:xfrm>
          <a:prstGeom prst="arc">
            <a:avLst>
              <a:gd name="adj1" fmla="val 13905562"/>
              <a:gd name="adj2" fmla="val 13710935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B4EFEB-8616-274E-B58F-2A0D9A27E993}"/>
                  </a:ext>
                </a:extLst>
              </p:cNvPr>
              <p:cNvSpPr/>
              <p:nvPr/>
            </p:nvSpPr>
            <p:spPr>
              <a:xfrm>
                <a:off x="3651828" y="2674685"/>
                <a:ext cx="132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Engine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B4EFEB-8616-274E-B58F-2A0D9A27E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828" y="2674685"/>
                <a:ext cx="1326004" cy="523220"/>
              </a:xfrm>
              <a:prstGeom prst="rect">
                <a:avLst/>
              </a:prstGeom>
              <a:blipFill>
                <a:blip r:embed="rId11"/>
                <a:stretch>
                  <a:fillRect l="-2885" r="-9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517400DC-0495-5547-85DC-65451E90DF55}"/>
              </a:ext>
            </a:extLst>
          </p:cNvPr>
          <p:cNvSpPr/>
          <p:nvPr/>
        </p:nvSpPr>
        <p:spPr>
          <a:xfrm>
            <a:off x="3477976" y="2158178"/>
            <a:ext cx="1645920" cy="1645920"/>
          </a:xfrm>
          <a:prstGeom prst="arc">
            <a:avLst>
              <a:gd name="adj1" fmla="val 13905562"/>
              <a:gd name="adj2" fmla="val 19315294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A3DC37F-A939-CB4E-8F98-22BED5286AE6}"/>
              </a:ext>
            </a:extLst>
          </p:cNvPr>
          <p:cNvSpPr/>
          <p:nvPr/>
        </p:nvSpPr>
        <p:spPr>
          <a:xfrm>
            <a:off x="3441414" y="2162845"/>
            <a:ext cx="1645920" cy="1645920"/>
          </a:xfrm>
          <a:prstGeom prst="arc">
            <a:avLst>
              <a:gd name="adj1" fmla="val 13905562"/>
              <a:gd name="adj2" fmla="val 3006558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4A135-BB0F-6A4E-AC92-FD6459E25618}"/>
              </a:ext>
            </a:extLst>
          </p:cNvPr>
          <p:cNvCxnSpPr>
            <a:cxnSpLocks/>
          </p:cNvCxnSpPr>
          <p:nvPr/>
        </p:nvCxnSpPr>
        <p:spPr>
          <a:xfrm flipV="1">
            <a:off x="2109018" y="575187"/>
            <a:ext cx="1" cy="374403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E5145-11E6-004F-B54B-12A74FD80C52}"/>
              </a:ext>
            </a:extLst>
          </p:cNvPr>
          <p:cNvCxnSpPr>
            <a:cxnSpLocks/>
          </p:cNvCxnSpPr>
          <p:nvPr/>
        </p:nvCxnSpPr>
        <p:spPr>
          <a:xfrm>
            <a:off x="2109018" y="4319218"/>
            <a:ext cx="674001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/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/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C29D96A0-1D13-3447-ADA0-9E25F5A7CBC9}"/>
              </a:ext>
            </a:extLst>
          </p:cNvPr>
          <p:cNvSpPr/>
          <p:nvPr/>
        </p:nvSpPr>
        <p:spPr>
          <a:xfrm>
            <a:off x="2751658" y="-3158217"/>
            <a:ext cx="8701550" cy="7009347"/>
          </a:xfrm>
          <a:prstGeom prst="arc">
            <a:avLst>
              <a:gd name="adj1" fmla="val 7955236"/>
              <a:gd name="adj2" fmla="val 10025374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891B52A-B099-444F-B18E-1069B7DF8A6D}"/>
              </a:ext>
            </a:extLst>
          </p:cNvPr>
          <p:cNvSpPr/>
          <p:nvPr/>
        </p:nvSpPr>
        <p:spPr>
          <a:xfrm>
            <a:off x="5858058" y="-2517563"/>
            <a:ext cx="10677833" cy="7009347"/>
          </a:xfrm>
          <a:prstGeom prst="arc">
            <a:avLst>
              <a:gd name="adj1" fmla="val 8704896"/>
              <a:gd name="adj2" fmla="val 10262591"/>
            </a:avLst>
          </a:prstGeom>
          <a:ln w="38100">
            <a:solidFill>
              <a:srgbClr val="00B05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959BB6B-9908-E34B-9A42-106FBBC11D2E}"/>
              </a:ext>
            </a:extLst>
          </p:cNvPr>
          <p:cNvSpPr/>
          <p:nvPr/>
        </p:nvSpPr>
        <p:spPr>
          <a:xfrm>
            <a:off x="-999942" y="-7581947"/>
            <a:ext cx="13716001" cy="9366194"/>
          </a:xfrm>
          <a:prstGeom prst="arc">
            <a:avLst>
              <a:gd name="adj1" fmla="val 5252760"/>
              <a:gd name="adj2" fmla="val 7483608"/>
            </a:avLst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572E37B-B62B-8C4D-B853-CCAC0EB01F7A}"/>
              </a:ext>
            </a:extLst>
          </p:cNvPr>
          <p:cNvSpPr/>
          <p:nvPr/>
        </p:nvSpPr>
        <p:spPr>
          <a:xfrm>
            <a:off x="479813" y="-5792476"/>
            <a:ext cx="13716001" cy="9366194"/>
          </a:xfrm>
          <a:prstGeom prst="arc">
            <a:avLst>
              <a:gd name="adj1" fmla="val 5252760"/>
              <a:gd name="adj2" fmla="val 7483608"/>
            </a:avLst>
          </a:prstGeom>
          <a:ln w="38100">
            <a:solidFill>
              <a:srgbClr val="C0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/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/>
              <p:nvPr/>
            </p:nvSpPr>
            <p:spPr>
              <a:xfrm>
                <a:off x="5977025" y="1387410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025" y="1387410"/>
                <a:ext cx="486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1C27F-5FF2-D24F-9BC3-DEBA649DD99F}"/>
                  </a:ext>
                </a:extLst>
              </p:cNvPr>
              <p:cNvSpPr txBox="1"/>
              <p:nvPr/>
            </p:nvSpPr>
            <p:spPr>
              <a:xfrm>
                <a:off x="7569851" y="3214061"/>
                <a:ext cx="468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1C27F-5FF2-D24F-9BC3-DEBA649DD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51" y="3214061"/>
                <a:ext cx="4683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3A9D5C-8C37-094B-B7D1-AD34C824EFBE}"/>
                  </a:ext>
                </a:extLst>
              </p:cNvPr>
              <p:cNvSpPr txBox="1"/>
              <p:nvPr/>
            </p:nvSpPr>
            <p:spPr>
              <a:xfrm>
                <a:off x="4053148" y="3050498"/>
                <a:ext cx="5036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3A9D5C-8C37-094B-B7D1-AD34C82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48" y="3050498"/>
                <a:ext cx="5036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4D8D0F-7368-4746-A027-591E1E523282}"/>
                  </a:ext>
                </a:extLst>
              </p:cNvPr>
              <p:cNvSpPr txBox="1"/>
              <p:nvPr/>
            </p:nvSpPr>
            <p:spPr>
              <a:xfrm>
                <a:off x="4211921" y="1138123"/>
                <a:ext cx="660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4D8D0F-7368-4746-A027-591E1E52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21" y="1138123"/>
                <a:ext cx="66011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EC198E-A471-0446-822E-3479E89E478D}"/>
                  </a:ext>
                </a:extLst>
              </p:cNvPr>
              <p:cNvSpPr txBox="1"/>
              <p:nvPr/>
            </p:nvSpPr>
            <p:spPr>
              <a:xfrm>
                <a:off x="5686593" y="3431149"/>
                <a:ext cx="6260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EC198E-A471-0446-822E-3479E89E4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93" y="3431149"/>
                <a:ext cx="626069" cy="523220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00B2E7-E0D6-EC42-85E2-11E561ACE651}"/>
                  </a:ext>
                </a:extLst>
              </p:cNvPr>
              <p:cNvSpPr txBox="1"/>
              <p:nvPr/>
            </p:nvSpPr>
            <p:spPr>
              <a:xfrm rot="3401260">
                <a:off x="6115973" y="2253304"/>
                <a:ext cx="11850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00B2E7-E0D6-EC42-85E2-11E561AC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01260">
                <a:off x="6115973" y="2253304"/>
                <a:ext cx="1185003" cy="523220"/>
              </a:xfrm>
              <a:prstGeom prst="rect">
                <a:avLst/>
              </a:prstGeom>
              <a:blipFill>
                <a:blip r:embed="rId10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EE2C15-58F2-814E-8C3A-F582B7131E6D}"/>
                  </a:ext>
                </a:extLst>
              </p:cNvPr>
              <p:cNvSpPr txBox="1"/>
              <p:nvPr/>
            </p:nvSpPr>
            <p:spPr>
              <a:xfrm rot="3276933">
                <a:off x="2662059" y="2055223"/>
                <a:ext cx="11850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EE2C15-58F2-814E-8C3A-F582B713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276933">
                <a:off x="2662059" y="2055223"/>
                <a:ext cx="1185003" cy="523220"/>
              </a:xfrm>
              <a:prstGeom prst="rect">
                <a:avLst/>
              </a:prstGeom>
              <a:blipFill>
                <a:blip r:embed="rId11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00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BDC52-1006-8248-BC43-E434E1548432}"/>
                  </a:ext>
                </a:extLst>
              </p:cNvPr>
              <p:cNvSpPr txBox="1"/>
              <p:nvPr/>
            </p:nvSpPr>
            <p:spPr>
              <a:xfrm>
                <a:off x="2374491" y="722671"/>
                <a:ext cx="379033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Hot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BDC52-1006-8248-BC43-E434E1548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91" y="722671"/>
                <a:ext cx="3790335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07EB47-275B-C44F-8681-36BF42B19AD6}"/>
                  </a:ext>
                </a:extLst>
              </p:cNvPr>
              <p:cNvSpPr txBox="1"/>
              <p:nvPr/>
            </p:nvSpPr>
            <p:spPr>
              <a:xfrm>
                <a:off x="2374490" y="4724400"/>
                <a:ext cx="379033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Cold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07EB47-275B-C44F-8681-36BF42B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90" y="4724400"/>
                <a:ext cx="3790335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B7F65414-05D9-BA4C-96FD-9299A91AEF4E}"/>
              </a:ext>
            </a:extLst>
          </p:cNvPr>
          <p:cNvSpPr/>
          <p:nvPr/>
        </p:nvSpPr>
        <p:spPr>
          <a:xfrm>
            <a:off x="3446697" y="2162185"/>
            <a:ext cx="1645920" cy="1645920"/>
          </a:xfrm>
          <a:prstGeom prst="arc">
            <a:avLst>
              <a:gd name="adj1" fmla="val 10821579"/>
              <a:gd name="adj2" fmla="val 10312606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4B1D48-1264-0C41-A7F9-DF0A7229DC80}"/>
              </a:ext>
            </a:extLst>
          </p:cNvPr>
          <p:cNvCxnSpPr>
            <a:cxnSpLocks/>
          </p:cNvCxnSpPr>
          <p:nvPr/>
        </p:nvCxnSpPr>
        <p:spPr>
          <a:xfrm flipH="1">
            <a:off x="5073445" y="2979174"/>
            <a:ext cx="1091380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11C62A-F1A5-6D43-9F3E-EEFCE15A1A7E}"/>
              </a:ext>
            </a:extLst>
          </p:cNvPr>
          <p:cNvCxnSpPr>
            <a:cxnSpLocks/>
          </p:cNvCxnSpPr>
          <p:nvPr/>
        </p:nvCxnSpPr>
        <p:spPr>
          <a:xfrm flipV="1">
            <a:off x="4269657" y="3827769"/>
            <a:ext cx="1" cy="89663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85201E-7B1D-9B42-9EDA-CEE9CB866FD7}"/>
              </a:ext>
            </a:extLst>
          </p:cNvPr>
          <p:cNvCxnSpPr>
            <a:cxnSpLocks/>
          </p:cNvCxnSpPr>
          <p:nvPr/>
        </p:nvCxnSpPr>
        <p:spPr>
          <a:xfrm flipV="1">
            <a:off x="4269657" y="1265554"/>
            <a:ext cx="1" cy="89663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B04EEB-0456-9F48-8948-3E51A4A80DEA}"/>
                  </a:ext>
                </a:extLst>
              </p:cNvPr>
              <p:cNvSpPr txBox="1"/>
              <p:nvPr/>
            </p:nvSpPr>
            <p:spPr>
              <a:xfrm>
                <a:off x="5317770" y="2461925"/>
                <a:ext cx="6219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B04EEB-0456-9F48-8948-3E51A4A80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70" y="2461925"/>
                <a:ext cx="62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4D0A40-6221-9345-86AA-9BACA62DDF79}"/>
                  </a:ext>
                </a:extLst>
              </p:cNvPr>
              <p:cNvSpPr txBox="1"/>
              <p:nvPr/>
            </p:nvSpPr>
            <p:spPr>
              <a:xfrm>
                <a:off x="4195914" y="1367523"/>
                <a:ext cx="716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4D0A40-6221-9345-86AA-9BACA62DD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14" y="1367523"/>
                <a:ext cx="716158" cy="523220"/>
              </a:xfrm>
              <a:prstGeom prst="rect">
                <a:avLst/>
              </a:prstGeom>
              <a:blipFill>
                <a:blip r:embed="rId5"/>
                <a:stretch>
                  <a:fillRect l="-1724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758D8-AD2A-8540-9603-43E322BBCB89}"/>
                  </a:ext>
                </a:extLst>
              </p:cNvPr>
              <p:cNvSpPr txBox="1"/>
              <p:nvPr/>
            </p:nvSpPr>
            <p:spPr>
              <a:xfrm>
                <a:off x="4244584" y="3939570"/>
                <a:ext cx="682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758D8-AD2A-8540-9603-43E322B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584" y="3939570"/>
                <a:ext cx="682110" cy="523220"/>
              </a:xfrm>
              <a:prstGeom prst="rect">
                <a:avLst/>
              </a:prstGeom>
              <a:blipFill>
                <a:blip r:embed="rId6"/>
                <a:stretch>
                  <a:fillRect l="-181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CD2D81-C1F2-0B4F-B025-3189EF4291AC}"/>
                  </a:ext>
                </a:extLst>
              </p:cNvPr>
              <p:cNvSpPr txBox="1"/>
              <p:nvPr/>
            </p:nvSpPr>
            <p:spPr>
              <a:xfrm>
                <a:off x="4855939" y="1896238"/>
                <a:ext cx="658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CD2D81-C1F2-0B4F-B025-3189EF42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39" y="1896238"/>
                <a:ext cx="6585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5E751F-80B6-5A45-A4B4-4E6EBF220D94}"/>
                  </a:ext>
                </a:extLst>
              </p:cNvPr>
              <p:cNvSpPr txBox="1"/>
              <p:nvPr/>
            </p:nvSpPr>
            <p:spPr>
              <a:xfrm>
                <a:off x="4881101" y="3350618"/>
                <a:ext cx="1441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5E751F-80B6-5A45-A4B4-4E6EBF220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01" y="3350618"/>
                <a:ext cx="14412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688A5-AC0F-1245-9758-237DCE6E8BCA}"/>
                  </a:ext>
                </a:extLst>
              </p:cNvPr>
              <p:cNvSpPr txBox="1"/>
              <p:nvPr/>
            </p:nvSpPr>
            <p:spPr>
              <a:xfrm>
                <a:off x="1164047" y="2250512"/>
                <a:ext cx="24787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688A5-AC0F-1245-9758-237DCE6E8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47" y="2250512"/>
                <a:ext cx="2478773" cy="52322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AADE5ECF-4711-F646-BE33-944CE2BF6D9A}"/>
              </a:ext>
            </a:extLst>
          </p:cNvPr>
          <p:cNvSpPr/>
          <p:nvPr/>
        </p:nvSpPr>
        <p:spPr>
          <a:xfrm>
            <a:off x="3447430" y="2155157"/>
            <a:ext cx="1645920" cy="1645920"/>
          </a:xfrm>
          <a:prstGeom prst="arc">
            <a:avLst>
              <a:gd name="adj1" fmla="val 13905562"/>
              <a:gd name="adj2" fmla="val 13710935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F7AE1-06EE-9049-B5FB-31B0F53C6A72}"/>
                  </a:ext>
                </a:extLst>
              </p:cNvPr>
              <p:cNvSpPr/>
              <p:nvPr/>
            </p:nvSpPr>
            <p:spPr>
              <a:xfrm>
                <a:off x="3638428" y="2512782"/>
                <a:ext cx="128669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8A3F"/>
                        </a:solidFill>
                        <a:latin typeface="Cambria Math" panose="02040503050406030204" pitchFamily="18" charset="0"/>
                      </a:rPr>
                      <m:t>Refrig</m:t>
                    </m:r>
                  </m:oMath>
                </a14:m>
                <a:r>
                  <a:rPr lang="en-US" sz="2800" b="0" i="0" dirty="0">
                    <a:solidFill>
                      <a:srgbClr val="008A3F"/>
                    </a:solidFill>
                    <a:latin typeface="Cambria Math" panose="02040503050406030204" pitchFamily="18" charset="0"/>
                  </a:rPr>
                  <a:t>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8A3F"/>
                          </a:solidFill>
                          <a:latin typeface="Cambria Math" panose="02040503050406030204" pitchFamily="18" charset="0"/>
                        </a:rPr>
                        <m:t>erator</m:t>
                      </m:r>
                    </m:oMath>
                  </m:oMathPara>
                </a14:m>
                <a:endParaRPr lang="en-US" sz="2800" dirty="0">
                  <a:solidFill>
                    <a:srgbClr val="008A3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F7AE1-06EE-9049-B5FB-31B0F53C6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28" y="2512782"/>
                <a:ext cx="1286699" cy="954107"/>
              </a:xfrm>
              <a:prstGeom prst="rect">
                <a:avLst/>
              </a:prstGeom>
              <a:blipFill>
                <a:blip r:embed="rId10"/>
                <a:stretch>
                  <a:fillRect l="-4854" t="-6579" r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139522B1-0286-BF4B-AB86-6437A376EC7E}"/>
              </a:ext>
            </a:extLst>
          </p:cNvPr>
          <p:cNvSpPr/>
          <p:nvPr/>
        </p:nvSpPr>
        <p:spPr>
          <a:xfrm>
            <a:off x="3477976" y="2158178"/>
            <a:ext cx="1645920" cy="1645920"/>
          </a:xfrm>
          <a:prstGeom prst="arc">
            <a:avLst>
              <a:gd name="adj1" fmla="val 13905562"/>
              <a:gd name="adj2" fmla="val 19315294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E51EC5D-BC9E-254E-86EE-3C34E052F307}"/>
              </a:ext>
            </a:extLst>
          </p:cNvPr>
          <p:cNvSpPr/>
          <p:nvPr/>
        </p:nvSpPr>
        <p:spPr>
          <a:xfrm>
            <a:off x="3441414" y="2162845"/>
            <a:ext cx="1645920" cy="1645920"/>
          </a:xfrm>
          <a:prstGeom prst="arc">
            <a:avLst>
              <a:gd name="adj1" fmla="val 13905562"/>
              <a:gd name="adj2" fmla="val 3006558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56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4A135-BB0F-6A4E-AC92-FD6459E25618}"/>
              </a:ext>
            </a:extLst>
          </p:cNvPr>
          <p:cNvCxnSpPr>
            <a:cxnSpLocks/>
          </p:cNvCxnSpPr>
          <p:nvPr/>
        </p:nvCxnSpPr>
        <p:spPr>
          <a:xfrm flipV="1">
            <a:off x="2109018" y="575187"/>
            <a:ext cx="1" cy="374403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E5145-11E6-004F-B54B-12A74FD80C52}"/>
              </a:ext>
            </a:extLst>
          </p:cNvPr>
          <p:cNvCxnSpPr>
            <a:cxnSpLocks/>
          </p:cNvCxnSpPr>
          <p:nvPr/>
        </p:nvCxnSpPr>
        <p:spPr>
          <a:xfrm>
            <a:off x="2109018" y="4319218"/>
            <a:ext cx="674001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/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/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C29D96A0-1D13-3447-ADA0-9E25F5A7CBC9}"/>
              </a:ext>
            </a:extLst>
          </p:cNvPr>
          <p:cNvSpPr/>
          <p:nvPr/>
        </p:nvSpPr>
        <p:spPr>
          <a:xfrm>
            <a:off x="2751658" y="-3158217"/>
            <a:ext cx="8701550" cy="7009347"/>
          </a:xfrm>
          <a:prstGeom prst="arc">
            <a:avLst>
              <a:gd name="adj1" fmla="val 5441198"/>
              <a:gd name="adj2" fmla="val 10025374"/>
            </a:avLst>
          </a:prstGeom>
          <a:ln w="381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959BB6B-9908-E34B-9A42-106FBBC11D2E}"/>
              </a:ext>
            </a:extLst>
          </p:cNvPr>
          <p:cNvSpPr/>
          <p:nvPr/>
        </p:nvSpPr>
        <p:spPr>
          <a:xfrm flipV="1">
            <a:off x="1604234" y="943543"/>
            <a:ext cx="5498199" cy="5260350"/>
          </a:xfrm>
          <a:prstGeom prst="arc">
            <a:avLst>
              <a:gd name="adj1" fmla="val 21215206"/>
              <a:gd name="adj2" fmla="val 7274974"/>
            </a:avLst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/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/>
              <p:nvPr/>
            </p:nvSpPr>
            <p:spPr>
              <a:xfrm>
                <a:off x="7180737" y="3720325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737" y="3720325"/>
                <a:ext cx="486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/>
              <p:nvPr/>
            </p:nvSpPr>
            <p:spPr>
              <a:xfrm>
                <a:off x="5873048" y="967138"/>
                <a:ext cx="4683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048" y="967138"/>
                <a:ext cx="4683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1F6F0F-78E4-4B4A-BB05-F9646E78E4A4}"/>
                  </a:ext>
                </a:extLst>
              </p:cNvPr>
              <p:cNvSpPr txBox="1"/>
              <p:nvPr/>
            </p:nvSpPr>
            <p:spPr>
              <a:xfrm>
                <a:off x="3849669" y="2947259"/>
                <a:ext cx="503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1F6F0F-78E4-4B4A-BB05-F9646E78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669" y="2947259"/>
                <a:ext cx="5036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46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4A135-BB0F-6A4E-AC92-FD6459E25618}"/>
              </a:ext>
            </a:extLst>
          </p:cNvPr>
          <p:cNvCxnSpPr>
            <a:cxnSpLocks/>
          </p:cNvCxnSpPr>
          <p:nvPr/>
        </p:nvCxnSpPr>
        <p:spPr>
          <a:xfrm flipV="1">
            <a:off x="1237448" y="646266"/>
            <a:ext cx="1" cy="36576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E5145-11E6-004F-B54B-12A74FD80C52}"/>
              </a:ext>
            </a:extLst>
          </p:cNvPr>
          <p:cNvCxnSpPr>
            <a:cxnSpLocks/>
          </p:cNvCxnSpPr>
          <p:nvPr/>
        </p:nvCxnSpPr>
        <p:spPr>
          <a:xfrm flipV="1">
            <a:off x="1204232" y="4288514"/>
            <a:ext cx="590449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/>
              <p:nvPr/>
            </p:nvSpPr>
            <p:spPr>
              <a:xfrm>
                <a:off x="697598" y="441255"/>
                <a:ext cx="487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8" y="441255"/>
                <a:ext cx="48750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/>
              <p:nvPr/>
            </p:nvSpPr>
            <p:spPr>
              <a:xfrm>
                <a:off x="7300450" y="4035138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50" y="4035138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/>
              <p:nvPr/>
            </p:nvSpPr>
            <p:spPr>
              <a:xfrm>
                <a:off x="2431542" y="1112395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42" y="1112395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/>
              <p:nvPr/>
            </p:nvSpPr>
            <p:spPr>
              <a:xfrm>
                <a:off x="5728164" y="1112395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64" y="1112395"/>
                <a:ext cx="486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/>
              <p:nvPr/>
            </p:nvSpPr>
            <p:spPr>
              <a:xfrm>
                <a:off x="4354181" y="2447480"/>
                <a:ext cx="4683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81" y="2447480"/>
                <a:ext cx="4683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D32CE-8B26-C947-A436-879C12905E94}"/>
                  </a:ext>
                </a:extLst>
              </p:cNvPr>
              <p:cNvSpPr txBox="1"/>
              <p:nvPr/>
            </p:nvSpPr>
            <p:spPr>
              <a:xfrm>
                <a:off x="1708730" y="3906690"/>
                <a:ext cx="517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D32CE-8B26-C947-A436-879C1290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30" y="3906690"/>
                <a:ext cx="5172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13FAA8-2638-FB4E-819A-455B66B84235}"/>
              </a:ext>
            </a:extLst>
          </p:cNvPr>
          <p:cNvCxnSpPr>
            <a:cxnSpLocks/>
          </p:cNvCxnSpPr>
          <p:nvPr/>
        </p:nvCxnSpPr>
        <p:spPr>
          <a:xfrm flipV="1">
            <a:off x="2123766" y="2758687"/>
            <a:ext cx="2328587" cy="1545179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FCB8D-D6F9-4740-9F90-F719D905244D}"/>
              </a:ext>
            </a:extLst>
          </p:cNvPr>
          <p:cNvCxnSpPr>
            <a:cxnSpLocks/>
          </p:cNvCxnSpPr>
          <p:nvPr/>
        </p:nvCxnSpPr>
        <p:spPr>
          <a:xfrm flipV="1">
            <a:off x="2123766" y="3807520"/>
            <a:ext cx="3751832" cy="48099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44D697-7F90-EE4E-B2DA-0CF9BADEAD29}"/>
              </a:ext>
            </a:extLst>
          </p:cNvPr>
          <p:cNvCxnSpPr/>
          <p:nvPr/>
        </p:nvCxnSpPr>
        <p:spPr>
          <a:xfrm flipV="1">
            <a:off x="5875598" y="1521520"/>
            <a:ext cx="0" cy="2286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7F7F73-D6DC-3249-9752-E89D39F65AD3}"/>
              </a:ext>
            </a:extLst>
          </p:cNvPr>
          <p:cNvCxnSpPr>
            <a:cxnSpLocks/>
          </p:cNvCxnSpPr>
          <p:nvPr/>
        </p:nvCxnSpPr>
        <p:spPr>
          <a:xfrm flipV="1">
            <a:off x="2123767" y="2329591"/>
            <a:ext cx="1540212" cy="1958923"/>
          </a:xfrm>
          <a:prstGeom prst="straightConnector1">
            <a:avLst/>
          </a:prstGeom>
          <a:ln w="28575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4B3D88-771B-ED49-89A6-B7835C4D2CB3}"/>
              </a:ext>
            </a:extLst>
          </p:cNvPr>
          <p:cNvCxnSpPr>
            <a:cxnSpLocks/>
          </p:cNvCxnSpPr>
          <p:nvPr/>
        </p:nvCxnSpPr>
        <p:spPr>
          <a:xfrm flipH="1" flipV="1">
            <a:off x="2846438" y="1489587"/>
            <a:ext cx="802793" cy="871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8ACCF7-3B95-6545-A5E4-F696DAABF675}"/>
                  </a:ext>
                </a:extLst>
              </p:cNvPr>
              <p:cNvSpPr txBox="1"/>
              <p:nvPr/>
            </p:nvSpPr>
            <p:spPr>
              <a:xfrm>
                <a:off x="1890626" y="4337156"/>
                <a:ext cx="54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8ACCF7-3B95-6545-A5E4-F696DAAB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26" y="4337156"/>
                <a:ext cx="5477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BAE775-D502-F54B-89D5-2CA9843306AE}"/>
                  </a:ext>
                </a:extLst>
              </p:cNvPr>
              <p:cNvSpPr txBox="1"/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BAE775-D502-F54B-89D5-2CA984330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C97D9A-1AC3-AF41-9902-2FC115F41666}"/>
                  </a:ext>
                </a:extLst>
              </p:cNvPr>
              <p:cNvSpPr txBox="1"/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C97D9A-1AC3-AF41-9902-2FC115F4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D89554-53EC-8348-821E-1AE63764D1E7}"/>
                  </a:ext>
                </a:extLst>
              </p:cNvPr>
              <p:cNvSpPr txBox="1"/>
              <p:nvPr/>
            </p:nvSpPr>
            <p:spPr>
              <a:xfrm>
                <a:off x="2334398" y="2919781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D89554-53EC-8348-821E-1AE63764D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98" y="2919781"/>
                <a:ext cx="679993" cy="461665"/>
              </a:xfrm>
              <a:prstGeom prst="rect">
                <a:avLst/>
              </a:prstGeom>
              <a:blipFill>
                <a:blip r:embed="rId11"/>
                <a:stretch>
                  <a:fillRect l="-1852" r="-185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4FB491-4505-3F41-BA9B-35786F66053B}"/>
                  </a:ext>
                </a:extLst>
              </p:cNvPr>
              <p:cNvSpPr txBox="1"/>
              <p:nvPr/>
            </p:nvSpPr>
            <p:spPr>
              <a:xfrm>
                <a:off x="3068092" y="1534606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4FB491-4505-3F41-BA9B-35786F66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92" y="1534606"/>
                <a:ext cx="679993" cy="461665"/>
              </a:xfrm>
              <a:prstGeom prst="rect">
                <a:avLst/>
              </a:prstGeom>
              <a:blipFill>
                <a:blip r:embed="rId12"/>
                <a:stretch>
                  <a:fillRect l="-1852" r="-185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3B8EC0-9D0A-4E49-865E-F52B6FFEE2B0}"/>
                  </a:ext>
                </a:extLst>
              </p:cNvPr>
              <p:cNvSpPr txBox="1"/>
              <p:nvPr/>
            </p:nvSpPr>
            <p:spPr>
              <a:xfrm>
                <a:off x="3379492" y="3675857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3B8EC0-9D0A-4E49-865E-F52B6FFEE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2" y="3675857"/>
                <a:ext cx="679994" cy="461665"/>
              </a:xfrm>
              <a:prstGeom prst="rect">
                <a:avLst/>
              </a:prstGeom>
              <a:blipFill>
                <a:blip r:embed="rId13"/>
                <a:stretch>
                  <a:fillRect l="-181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78ABA1-510F-DA46-A512-B1100E6CD146}"/>
                  </a:ext>
                </a:extLst>
              </p:cNvPr>
              <p:cNvSpPr txBox="1"/>
              <p:nvPr/>
            </p:nvSpPr>
            <p:spPr>
              <a:xfrm>
                <a:off x="5768400" y="2026832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78ABA1-510F-DA46-A512-B1100E6CD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400" y="2026832"/>
                <a:ext cx="679993" cy="461665"/>
              </a:xfrm>
              <a:prstGeom prst="rect">
                <a:avLst/>
              </a:prstGeom>
              <a:blipFill>
                <a:blip r:embed="rId1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89CD4A-2051-9644-813D-36D8228247CE}"/>
                  </a:ext>
                </a:extLst>
              </p:cNvPr>
              <p:cNvSpPr txBox="1"/>
              <p:nvPr/>
            </p:nvSpPr>
            <p:spPr>
              <a:xfrm>
                <a:off x="3047059" y="3024059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89CD4A-2051-9644-813D-36D82282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59" y="3024059"/>
                <a:ext cx="679994" cy="461665"/>
              </a:xfrm>
              <a:prstGeom prst="rect">
                <a:avLst/>
              </a:prstGeom>
              <a:blipFill>
                <a:blip r:embed="rId15"/>
                <a:stretch>
                  <a:fillRect l="-1887" r="-188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268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4A135-BB0F-6A4E-AC92-FD6459E25618}"/>
              </a:ext>
            </a:extLst>
          </p:cNvPr>
          <p:cNvCxnSpPr>
            <a:cxnSpLocks/>
          </p:cNvCxnSpPr>
          <p:nvPr/>
        </p:nvCxnSpPr>
        <p:spPr>
          <a:xfrm flipV="1">
            <a:off x="1237448" y="646266"/>
            <a:ext cx="1" cy="36576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E5145-11E6-004F-B54B-12A74FD80C52}"/>
              </a:ext>
            </a:extLst>
          </p:cNvPr>
          <p:cNvCxnSpPr>
            <a:cxnSpLocks/>
          </p:cNvCxnSpPr>
          <p:nvPr/>
        </p:nvCxnSpPr>
        <p:spPr>
          <a:xfrm flipV="1">
            <a:off x="1204232" y="4288514"/>
            <a:ext cx="590449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/>
              <p:nvPr/>
            </p:nvSpPr>
            <p:spPr>
              <a:xfrm>
                <a:off x="697598" y="441255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8" y="441255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/>
              <p:nvPr/>
            </p:nvSpPr>
            <p:spPr>
              <a:xfrm>
                <a:off x="7300450" y="4035138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50" y="4035138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/>
              <p:nvPr/>
            </p:nvSpPr>
            <p:spPr>
              <a:xfrm>
                <a:off x="1919063" y="1278496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63" y="1278496"/>
                <a:ext cx="4860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/>
              <p:nvPr/>
            </p:nvSpPr>
            <p:spPr>
              <a:xfrm>
                <a:off x="5016551" y="301073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51" y="3010734"/>
                <a:ext cx="4908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13FAA8-2638-FB4E-819A-455B66B84235}"/>
              </a:ext>
            </a:extLst>
          </p:cNvPr>
          <p:cNvCxnSpPr>
            <a:cxnSpLocks/>
          </p:cNvCxnSpPr>
          <p:nvPr/>
        </p:nvCxnSpPr>
        <p:spPr>
          <a:xfrm flipV="1">
            <a:off x="5562795" y="1592826"/>
            <a:ext cx="0" cy="1579864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BAE775-D502-F54B-89D5-2CA9843306AE}"/>
                  </a:ext>
                </a:extLst>
              </p:cNvPr>
              <p:cNvSpPr txBox="1"/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BAE775-D502-F54B-89D5-2CA984330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C97D9A-1AC3-AF41-9902-2FC115F41666}"/>
                  </a:ext>
                </a:extLst>
              </p:cNvPr>
              <p:cNvSpPr txBox="1"/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C97D9A-1AC3-AF41-9902-2FC115F4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D89554-53EC-8348-821E-1AE63764D1E7}"/>
                  </a:ext>
                </a:extLst>
              </p:cNvPr>
              <p:cNvSpPr txBox="1"/>
              <p:nvPr/>
            </p:nvSpPr>
            <p:spPr>
              <a:xfrm>
                <a:off x="2968902" y="2779901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D89554-53EC-8348-821E-1AE63764D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902" y="2779901"/>
                <a:ext cx="679993" cy="461665"/>
              </a:xfrm>
              <a:prstGeom prst="rect">
                <a:avLst/>
              </a:prstGeom>
              <a:blipFill>
                <a:blip r:embed="rId8"/>
                <a:stretch>
                  <a:fillRect l="-1852" r="-185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4FB491-4505-3F41-BA9B-35786F66053B}"/>
                  </a:ext>
                </a:extLst>
              </p:cNvPr>
              <p:cNvSpPr txBox="1"/>
              <p:nvPr/>
            </p:nvSpPr>
            <p:spPr>
              <a:xfrm>
                <a:off x="5531431" y="2044688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4FB491-4505-3F41-BA9B-35786F66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31" y="2044688"/>
                <a:ext cx="679993" cy="461665"/>
              </a:xfrm>
              <a:prstGeom prst="rect">
                <a:avLst/>
              </a:prstGeom>
              <a:blipFill>
                <a:blip r:embed="rId9"/>
                <a:stretch>
                  <a:fillRect l="-1852" r="-1852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3B8EC0-9D0A-4E49-865E-F52B6FFEE2B0}"/>
                  </a:ext>
                </a:extLst>
              </p:cNvPr>
              <p:cNvSpPr txBox="1"/>
              <p:nvPr/>
            </p:nvSpPr>
            <p:spPr>
              <a:xfrm>
                <a:off x="4091643" y="1099529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3B8EC0-9D0A-4E49-865E-F52B6FFEE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643" y="1099529"/>
                <a:ext cx="679994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4F4B88ED-B801-3C47-8B0E-3B7465B363C4}"/>
              </a:ext>
            </a:extLst>
          </p:cNvPr>
          <p:cNvSpPr/>
          <p:nvPr/>
        </p:nvSpPr>
        <p:spPr>
          <a:xfrm>
            <a:off x="1773382" y="1693803"/>
            <a:ext cx="1717963" cy="2074633"/>
          </a:xfrm>
          <a:custGeom>
            <a:avLst/>
            <a:gdLst>
              <a:gd name="connsiteX0" fmla="*/ 0 w 1747100"/>
              <a:gd name="connsiteY0" fmla="*/ 2684206 h 2684206"/>
              <a:gd name="connsiteX1" fmla="*/ 1725561 w 1747100"/>
              <a:gd name="connsiteY1" fmla="*/ 1047135 h 2684206"/>
              <a:gd name="connsiteX2" fmla="*/ 811161 w 1747100"/>
              <a:gd name="connsiteY2" fmla="*/ 0 h 268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7100" h="2684206">
                <a:moveTo>
                  <a:pt x="0" y="2684206"/>
                </a:moveTo>
                <a:cubicBezTo>
                  <a:pt x="795184" y="2089354"/>
                  <a:pt x="1590368" y="1494503"/>
                  <a:pt x="1725561" y="1047135"/>
                </a:cubicBezTo>
                <a:cubicBezTo>
                  <a:pt x="1860754" y="599767"/>
                  <a:pt x="1335957" y="299883"/>
                  <a:pt x="811161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oval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1B1774-55CB-7F4F-A581-3099F52BFCF5}"/>
              </a:ext>
            </a:extLst>
          </p:cNvPr>
          <p:cNvCxnSpPr>
            <a:cxnSpLocks/>
          </p:cNvCxnSpPr>
          <p:nvPr/>
        </p:nvCxnSpPr>
        <p:spPr>
          <a:xfrm flipH="1">
            <a:off x="2453835" y="1637071"/>
            <a:ext cx="3108960" cy="0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7C6E09-1682-3F43-A2BB-8C831414E04F}"/>
                  </a:ext>
                </a:extLst>
              </p:cNvPr>
              <p:cNvSpPr txBox="1"/>
              <p:nvPr/>
            </p:nvSpPr>
            <p:spPr>
              <a:xfrm>
                <a:off x="1402041" y="3252892"/>
                <a:ext cx="500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7C6E09-1682-3F43-A2BB-8C831414E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41" y="3252892"/>
                <a:ext cx="50045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3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DFB6D5B-5579-2B44-B417-2E03EC999DD9}"/>
              </a:ext>
            </a:extLst>
          </p:cNvPr>
          <p:cNvCxnSpPr>
            <a:cxnSpLocks/>
          </p:cNvCxnSpPr>
          <p:nvPr/>
        </p:nvCxnSpPr>
        <p:spPr>
          <a:xfrm flipV="1">
            <a:off x="1237448" y="646266"/>
            <a:ext cx="1" cy="36576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3F3AC1-1503-754C-B47F-BC5368EC6A74}"/>
              </a:ext>
            </a:extLst>
          </p:cNvPr>
          <p:cNvCxnSpPr>
            <a:cxnSpLocks/>
          </p:cNvCxnSpPr>
          <p:nvPr/>
        </p:nvCxnSpPr>
        <p:spPr>
          <a:xfrm>
            <a:off x="1204232" y="4288514"/>
            <a:ext cx="340933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DF51B-2772-3448-A58B-A1CDE37CD747}"/>
                  </a:ext>
                </a:extLst>
              </p:cNvPr>
              <p:cNvSpPr txBox="1"/>
              <p:nvPr/>
            </p:nvSpPr>
            <p:spPr>
              <a:xfrm>
                <a:off x="697598" y="441255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DF51B-2772-3448-A58B-A1CDE37C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8" y="441255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2BCA8-1B23-084D-851B-594E336E7544}"/>
                  </a:ext>
                </a:extLst>
              </p:cNvPr>
              <p:cNvSpPr txBox="1"/>
              <p:nvPr/>
            </p:nvSpPr>
            <p:spPr>
              <a:xfrm>
                <a:off x="4558936" y="4235193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2BCA8-1B23-084D-851B-594E336E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36" y="4235193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3EFAE-7E33-1949-B42F-EC526A094C10}"/>
              </a:ext>
            </a:extLst>
          </p:cNvPr>
          <p:cNvCxnSpPr>
            <a:cxnSpLocks/>
          </p:cNvCxnSpPr>
          <p:nvPr/>
        </p:nvCxnSpPr>
        <p:spPr>
          <a:xfrm flipV="1">
            <a:off x="2743199" y="1801716"/>
            <a:ext cx="0" cy="1579864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6F1FE-6736-084D-BED2-A2712AF3D34F}"/>
                  </a:ext>
                </a:extLst>
              </p:cNvPr>
              <p:cNvSpPr txBox="1"/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6F1FE-6736-084D-BED2-A2712AF3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7" y="4035138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A9FF17-4F4F-0B49-B3C4-93047D035924}"/>
                  </a:ext>
                </a:extLst>
              </p:cNvPr>
              <p:cNvSpPr txBox="1"/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A9FF17-4F4F-0B49-B3C4-93047D035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3" y="423178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DACDE2-FAB3-D74C-8693-CF717B7046DD}"/>
                  </a:ext>
                </a:extLst>
              </p:cNvPr>
              <p:cNvSpPr txBox="1"/>
              <p:nvPr/>
            </p:nvSpPr>
            <p:spPr>
              <a:xfrm>
                <a:off x="2706148" y="3142549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DACDE2-FAB3-D74C-8693-CF717B704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48" y="3142549"/>
                <a:ext cx="679993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36D193-7341-A64F-A287-448543CD79D6}"/>
                  </a:ext>
                </a:extLst>
              </p:cNvPr>
              <p:cNvSpPr txBox="1"/>
              <p:nvPr/>
            </p:nvSpPr>
            <p:spPr>
              <a:xfrm>
                <a:off x="2706148" y="1593428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36D193-7341-A64F-A287-448543CD7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48" y="1593428"/>
                <a:ext cx="679993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8184D-9A95-074D-B6A3-5E043C9DCA5C}"/>
              </a:ext>
            </a:extLst>
          </p:cNvPr>
          <p:cNvCxnSpPr/>
          <p:nvPr/>
        </p:nvCxnSpPr>
        <p:spPr>
          <a:xfrm>
            <a:off x="2743200" y="4204072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7D1CA4-9E86-6047-B248-2470C40F30B0}"/>
                  </a:ext>
                </a:extLst>
              </p:cNvPr>
              <p:cNvSpPr txBox="1"/>
              <p:nvPr/>
            </p:nvSpPr>
            <p:spPr>
              <a:xfrm>
                <a:off x="2492073" y="4462614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7D1CA4-9E86-6047-B248-2470C40F3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73" y="4462614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C7616C-B2C7-FA4B-AD92-64DE0396BBE6}"/>
              </a:ext>
            </a:extLst>
          </p:cNvPr>
          <p:cNvCxnSpPr>
            <a:cxnSpLocks/>
          </p:cNvCxnSpPr>
          <p:nvPr/>
        </p:nvCxnSpPr>
        <p:spPr>
          <a:xfrm rot="16200000">
            <a:off x="1168753" y="3263034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70D362-1D6D-1D47-B998-1F3B95BF2D19}"/>
              </a:ext>
            </a:extLst>
          </p:cNvPr>
          <p:cNvCxnSpPr>
            <a:cxnSpLocks/>
          </p:cNvCxnSpPr>
          <p:nvPr/>
        </p:nvCxnSpPr>
        <p:spPr>
          <a:xfrm rot="16200000">
            <a:off x="1173725" y="1727701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7E7A32-44D2-9347-AC50-ED92A3A8A792}"/>
                  </a:ext>
                </a:extLst>
              </p:cNvPr>
              <p:cNvSpPr txBox="1"/>
              <p:nvPr/>
            </p:nvSpPr>
            <p:spPr>
              <a:xfrm>
                <a:off x="516573" y="1569879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7E7A32-44D2-9347-AC50-ED92A3A8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3" y="1569879"/>
                <a:ext cx="557973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0E3D8A-1135-2F41-BD59-B0E245D50567}"/>
                  </a:ext>
                </a:extLst>
              </p:cNvPr>
              <p:cNvSpPr txBox="1"/>
              <p:nvPr/>
            </p:nvSpPr>
            <p:spPr>
              <a:xfrm>
                <a:off x="508568" y="3061908"/>
                <a:ext cx="550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0E3D8A-1135-2F41-BD59-B0E245D50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8" y="3061908"/>
                <a:ext cx="550855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B84C11-2263-834F-98A2-329997039FC4}"/>
              </a:ext>
            </a:extLst>
          </p:cNvPr>
          <p:cNvCxnSpPr>
            <a:cxnSpLocks/>
          </p:cNvCxnSpPr>
          <p:nvPr/>
        </p:nvCxnSpPr>
        <p:spPr>
          <a:xfrm flipV="1">
            <a:off x="7024545" y="2213897"/>
            <a:ext cx="1" cy="210312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31FF7A-10C9-EB43-AED2-C31F7D69BA80}"/>
              </a:ext>
            </a:extLst>
          </p:cNvPr>
          <p:cNvCxnSpPr>
            <a:cxnSpLocks/>
          </p:cNvCxnSpPr>
          <p:nvPr/>
        </p:nvCxnSpPr>
        <p:spPr>
          <a:xfrm>
            <a:off x="7009287" y="4317673"/>
            <a:ext cx="340933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FB8DDE-862A-4B41-B37F-E36801F1D9E8}"/>
                  </a:ext>
                </a:extLst>
              </p:cNvPr>
              <p:cNvSpPr txBox="1"/>
              <p:nvPr/>
            </p:nvSpPr>
            <p:spPr>
              <a:xfrm>
                <a:off x="6523530" y="1910722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FB8DDE-862A-4B41-B37F-E36801F1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30" y="1910722"/>
                <a:ext cx="471155" cy="52322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814E16-01C2-5A41-AF68-D9BFF4E29378}"/>
                  </a:ext>
                </a:extLst>
              </p:cNvPr>
              <p:cNvSpPr txBox="1"/>
              <p:nvPr/>
            </p:nvSpPr>
            <p:spPr>
              <a:xfrm>
                <a:off x="10363991" y="4264352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814E16-01C2-5A41-AF68-D9BFF4E2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91" y="4264352"/>
                <a:ext cx="5022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653980-36B3-9D44-9507-2AD77D0EF779}"/>
              </a:ext>
            </a:extLst>
          </p:cNvPr>
          <p:cNvCxnSpPr>
            <a:cxnSpLocks/>
          </p:cNvCxnSpPr>
          <p:nvPr/>
        </p:nvCxnSpPr>
        <p:spPr>
          <a:xfrm>
            <a:off x="7798625" y="3027794"/>
            <a:ext cx="1830656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863EB4-B83F-1C45-BA8B-B78B27D30965}"/>
                  </a:ext>
                </a:extLst>
              </p:cNvPr>
              <p:cNvSpPr txBox="1"/>
              <p:nvPr/>
            </p:nvSpPr>
            <p:spPr>
              <a:xfrm>
                <a:off x="6630892" y="4064297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863EB4-B83F-1C45-BA8B-B78B27D30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92" y="406429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606872-1AC2-7F4C-9DAA-E6BDEA15999B}"/>
                  </a:ext>
                </a:extLst>
              </p:cNvPr>
              <p:cNvSpPr txBox="1"/>
              <p:nvPr/>
            </p:nvSpPr>
            <p:spPr>
              <a:xfrm>
                <a:off x="6812788" y="426094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606872-1AC2-7F4C-9DAA-E6BDEA159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788" y="426094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D438BD-B222-AC41-AEB0-9CA727572E95}"/>
                  </a:ext>
                </a:extLst>
              </p:cNvPr>
              <p:cNvSpPr txBox="1"/>
              <p:nvPr/>
            </p:nvSpPr>
            <p:spPr>
              <a:xfrm>
                <a:off x="7423831" y="2514573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D438BD-B222-AC41-AEB0-9CA727572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31" y="2514573"/>
                <a:ext cx="679993" cy="461665"/>
              </a:xfrm>
              <a:prstGeom prst="rect">
                <a:avLst/>
              </a:prstGeom>
              <a:blipFill>
                <a:blip r:embed="rId14"/>
                <a:stretch>
                  <a:fillRect l="-1852" r="-185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064976-B5C8-BA48-982F-A9F38075D54B}"/>
                  </a:ext>
                </a:extLst>
              </p:cNvPr>
              <p:cNvSpPr txBox="1"/>
              <p:nvPr/>
            </p:nvSpPr>
            <p:spPr>
              <a:xfrm>
                <a:off x="9190076" y="2465832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064976-B5C8-BA48-982F-A9F38075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76" y="2465832"/>
                <a:ext cx="679993" cy="461665"/>
              </a:xfrm>
              <a:prstGeom prst="rect">
                <a:avLst/>
              </a:prstGeom>
              <a:blipFill>
                <a:blip r:embed="rId15"/>
                <a:stretch>
                  <a:fillRect l="-1852" r="-185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3F02A-9E21-4F44-888D-D9A12FD9E203}"/>
              </a:ext>
            </a:extLst>
          </p:cNvPr>
          <p:cNvCxnSpPr/>
          <p:nvPr/>
        </p:nvCxnSpPr>
        <p:spPr>
          <a:xfrm>
            <a:off x="7798625" y="4204072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37D5B-3600-934A-9971-501A59196838}"/>
                  </a:ext>
                </a:extLst>
              </p:cNvPr>
              <p:cNvSpPr txBox="1"/>
              <p:nvPr/>
            </p:nvSpPr>
            <p:spPr>
              <a:xfrm>
                <a:off x="6371494" y="2714628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37D5B-3600-934A-9971-501A59196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94" y="2714628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762914-6CE3-7747-BF9A-2195690D6B55}"/>
              </a:ext>
            </a:extLst>
          </p:cNvPr>
          <p:cNvCxnSpPr>
            <a:cxnSpLocks/>
          </p:cNvCxnSpPr>
          <p:nvPr/>
        </p:nvCxnSpPr>
        <p:spPr>
          <a:xfrm rot="16200000">
            <a:off x="7009287" y="2895283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9B2CFF-3B97-C745-85F6-EB17EBC07E4C}"/>
                  </a:ext>
                </a:extLst>
              </p:cNvPr>
              <p:cNvSpPr txBox="1"/>
              <p:nvPr/>
            </p:nvSpPr>
            <p:spPr>
              <a:xfrm>
                <a:off x="9283326" y="4407759"/>
                <a:ext cx="54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9B2CFF-3B97-C745-85F6-EB17EBC0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326" y="4407759"/>
                <a:ext cx="547714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33DF52-7F59-1E43-8103-108FC25D4F97}"/>
                  </a:ext>
                </a:extLst>
              </p:cNvPr>
              <p:cNvSpPr txBox="1"/>
              <p:nvPr/>
            </p:nvSpPr>
            <p:spPr>
              <a:xfrm>
                <a:off x="7478011" y="4407759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33DF52-7F59-1E43-8103-108FC25D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011" y="4407759"/>
                <a:ext cx="540596" cy="461665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DDC494-1576-6A45-BD02-3F7E970F2075}"/>
              </a:ext>
            </a:extLst>
          </p:cNvPr>
          <p:cNvCxnSpPr/>
          <p:nvPr/>
        </p:nvCxnSpPr>
        <p:spPr>
          <a:xfrm>
            <a:off x="9626458" y="4218036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4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BE949A-7CF8-B04D-87FF-64BB17F9D7CD}"/>
              </a:ext>
            </a:extLst>
          </p:cNvPr>
          <p:cNvSpPr/>
          <p:nvPr/>
        </p:nvSpPr>
        <p:spPr>
          <a:xfrm>
            <a:off x="2657139" y="2097741"/>
            <a:ext cx="2140772" cy="16781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36C89B-76EF-0348-B11D-0C7CF4AC224E}"/>
              </a:ext>
            </a:extLst>
          </p:cNvPr>
          <p:cNvSpPr/>
          <p:nvPr/>
        </p:nvSpPr>
        <p:spPr>
          <a:xfrm>
            <a:off x="4797911" y="2097740"/>
            <a:ext cx="2140772" cy="1678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9AC86-5CEF-5A47-A107-1F5D2FB42071}"/>
              </a:ext>
            </a:extLst>
          </p:cNvPr>
          <p:cNvSpPr/>
          <p:nvPr/>
        </p:nvSpPr>
        <p:spPr>
          <a:xfrm>
            <a:off x="6938683" y="2097740"/>
            <a:ext cx="2140772" cy="1678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898700-30D7-1C42-B83B-AD6BF99BA54C}"/>
              </a:ext>
            </a:extLst>
          </p:cNvPr>
          <p:cNvSpPr/>
          <p:nvPr/>
        </p:nvSpPr>
        <p:spPr>
          <a:xfrm>
            <a:off x="4717228" y="2097739"/>
            <a:ext cx="161365" cy="1678193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059FC-67D0-E849-800E-85684031D573}"/>
              </a:ext>
            </a:extLst>
          </p:cNvPr>
          <p:cNvSpPr/>
          <p:nvPr/>
        </p:nvSpPr>
        <p:spPr>
          <a:xfrm>
            <a:off x="6871203" y="2097739"/>
            <a:ext cx="161365" cy="1678193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1FBDB-1E33-D042-96DF-207916F8E423}"/>
              </a:ext>
            </a:extLst>
          </p:cNvPr>
          <p:cNvSpPr txBox="1"/>
          <p:nvPr/>
        </p:nvSpPr>
        <p:spPr>
          <a:xfrm>
            <a:off x="4498210" y="1122218"/>
            <a:ext cx="2740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Thermal Contacts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7D9F3FB-37A7-6944-BC4D-AF85974F5970}"/>
              </a:ext>
            </a:extLst>
          </p:cNvPr>
          <p:cNvSpPr/>
          <p:nvPr/>
        </p:nvSpPr>
        <p:spPr>
          <a:xfrm>
            <a:off x="6286738" y="1645438"/>
            <a:ext cx="645623" cy="720436"/>
          </a:xfrm>
          <a:prstGeom prst="arc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0DEC69A-98A0-B54B-A202-D3DBB3AD8138}"/>
              </a:ext>
            </a:extLst>
          </p:cNvPr>
          <p:cNvSpPr/>
          <p:nvPr/>
        </p:nvSpPr>
        <p:spPr>
          <a:xfrm flipH="1">
            <a:off x="4791589" y="1645438"/>
            <a:ext cx="645623" cy="720436"/>
          </a:xfrm>
          <a:prstGeom prst="arc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6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C2854E-43A2-F84B-97F2-25694E298D81}"/>
              </a:ext>
            </a:extLst>
          </p:cNvPr>
          <p:cNvCxnSpPr>
            <a:cxnSpLocks/>
          </p:cNvCxnSpPr>
          <p:nvPr/>
        </p:nvCxnSpPr>
        <p:spPr>
          <a:xfrm flipV="1">
            <a:off x="2965163" y="2213897"/>
            <a:ext cx="1" cy="210312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5682EA-F51A-4E4B-974C-AAA9DDD51090}"/>
              </a:ext>
            </a:extLst>
          </p:cNvPr>
          <p:cNvCxnSpPr>
            <a:cxnSpLocks/>
          </p:cNvCxnSpPr>
          <p:nvPr/>
        </p:nvCxnSpPr>
        <p:spPr>
          <a:xfrm>
            <a:off x="2949905" y="4317673"/>
            <a:ext cx="340933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AF74D-51B1-E343-B467-2E550AEF80D2}"/>
                  </a:ext>
                </a:extLst>
              </p:cNvPr>
              <p:cNvSpPr txBox="1"/>
              <p:nvPr/>
            </p:nvSpPr>
            <p:spPr>
              <a:xfrm>
                <a:off x="2464148" y="1910722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AF74D-51B1-E343-B467-2E550AEF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148" y="1910722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DE8699-7773-0A40-BCFF-72C8DFD26FE5}"/>
                  </a:ext>
                </a:extLst>
              </p:cNvPr>
              <p:cNvSpPr txBox="1"/>
              <p:nvPr/>
            </p:nvSpPr>
            <p:spPr>
              <a:xfrm>
                <a:off x="6304609" y="4264352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DE8699-7773-0A40-BCFF-72C8DFD2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09" y="4264352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EBF3F8-C70D-7742-82E7-3E70845A5C83}"/>
                  </a:ext>
                </a:extLst>
              </p:cNvPr>
              <p:cNvSpPr txBox="1"/>
              <p:nvPr/>
            </p:nvSpPr>
            <p:spPr>
              <a:xfrm>
                <a:off x="2571510" y="4064297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EBF3F8-C70D-7742-82E7-3E70845A5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10" y="4064297"/>
                <a:ext cx="4235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73374-B608-774C-8162-D584B505A4A7}"/>
                  </a:ext>
                </a:extLst>
              </p:cNvPr>
              <p:cNvSpPr txBox="1"/>
              <p:nvPr/>
            </p:nvSpPr>
            <p:spPr>
              <a:xfrm>
                <a:off x="2753406" y="4260941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73374-B608-774C-8162-D584B505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406" y="4260941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CE182-C19E-4646-B1F2-877F78F63B2F}"/>
                  </a:ext>
                </a:extLst>
              </p:cNvPr>
              <p:cNvSpPr txBox="1"/>
              <p:nvPr/>
            </p:nvSpPr>
            <p:spPr>
              <a:xfrm>
                <a:off x="3364449" y="2514573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CE182-C19E-4646-B1F2-877F78F63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9" y="2514573"/>
                <a:ext cx="679993" cy="461665"/>
              </a:xfrm>
              <a:prstGeom prst="rect">
                <a:avLst/>
              </a:prstGeom>
              <a:blipFill>
                <a:blip r:embed="rId6"/>
                <a:stretch>
                  <a:fillRect r="-185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BB620-84B5-0D48-BA16-A4606E022376}"/>
                  </a:ext>
                </a:extLst>
              </p:cNvPr>
              <p:cNvSpPr txBox="1"/>
              <p:nvPr/>
            </p:nvSpPr>
            <p:spPr>
              <a:xfrm>
                <a:off x="5431660" y="3419536"/>
                <a:ext cx="679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BB620-84B5-0D48-BA16-A4606E02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60" y="3419536"/>
                <a:ext cx="679993" cy="461665"/>
              </a:xfrm>
              <a:prstGeom prst="rect">
                <a:avLst/>
              </a:prstGeom>
              <a:blipFill>
                <a:blip r:embed="rId7"/>
                <a:stretch>
                  <a:fillRect l="-1852" r="-185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B39BB3-A809-624A-9221-31D555318BB0}"/>
              </a:ext>
            </a:extLst>
          </p:cNvPr>
          <p:cNvCxnSpPr/>
          <p:nvPr/>
        </p:nvCxnSpPr>
        <p:spPr>
          <a:xfrm>
            <a:off x="3739243" y="4204072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DE8CA-6B0D-E64A-B2B9-9984FDBDC15D}"/>
              </a:ext>
            </a:extLst>
          </p:cNvPr>
          <p:cNvCxnSpPr>
            <a:cxnSpLocks/>
          </p:cNvCxnSpPr>
          <p:nvPr/>
        </p:nvCxnSpPr>
        <p:spPr>
          <a:xfrm rot="16200000">
            <a:off x="2949905" y="2895283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23902-EDB7-274E-9040-5144FB4A2863}"/>
                  </a:ext>
                </a:extLst>
              </p:cNvPr>
              <p:cNvSpPr txBox="1"/>
              <p:nvPr/>
            </p:nvSpPr>
            <p:spPr>
              <a:xfrm>
                <a:off x="5223944" y="4407759"/>
                <a:ext cx="54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23902-EDB7-274E-9040-5144FB4A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44" y="4407759"/>
                <a:ext cx="54771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25A0A7-6C40-A24A-863C-D57C3F5E3858}"/>
                  </a:ext>
                </a:extLst>
              </p:cNvPr>
              <p:cNvSpPr txBox="1"/>
              <p:nvPr/>
            </p:nvSpPr>
            <p:spPr>
              <a:xfrm>
                <a:off x="3418629" y="4407759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25A0A7-6C40-A24A-863C-D57C3F5E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29" y="4407759"/>
                <a:ext cx="54059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512BC6-FD66-AC43-9607-4C6E6BED482A}"/>
              </a:ext>
            </a:extLst>
          </p:cNvPr>
          <p:cNvCxnSpPr/>
          <p:nvPr/>
        </p:nvCxnSpPr>
        <p:spPr>
          <a:xfrm>
            <a:off x="5567076" y="4218036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D75B5D7B-E5D5-6B41-B857-33C18D56FD63}"/>
              </a:ext>
            </a:extLst>
          </p:cNvPr>
          <p:cNvSpPr/>
          <p:nvPr/>
        </p:nvSpPr>
        <p:spPr>
          <a:xfrm>
            <a:off x="3538002" y="1081710"/>
            <a:ext cx="4467311" cy="2746170"/>
          </a:xfrm>
          <a:prstGeom prst="arc">
            <a:avLst>
              <a:gd name="adj1" fmla="val 6001020"/>
              <a:gd name="adj2" fmla="val 9864429"/>
            </a:avLst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46FC4E-E626-2A42-AC12-2CE81E96623D}"/>
              </a:ext>
            </a:extLst>
          </p:cNvPr>
          <p:cNvCxnSpPr>
            <a:cxnSpLocks/>
          </p:cNvCxnSpPr>
          <p:nvPr/>
        </p:nvCxnSpPr>
        <p:spPr>
          <a:xfrm rot="16200000">
            <a:off x="2947090" y="3727910"/>
            <a:ext cx="0" cy="265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952388-7F1C-324F-993B-2F67FAA0585B}"/>
                  </a:ext>
                </a:extLst>
              </p:cNvPr>
              <p:cNvSpPr txBox="1"/>
              <p:nvPr/>
            </p:nvSpPr>
            <p:spPr>
              <a:xfrm>
                <a:off x="2289938" y="3570088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952388-7F1C-324F-993B-2F67FAA05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38" y="3570088"/>
                <a:ext cx="557973" cy="461665"/>
              </a:xfrm>
              <a:prstGeom prst="rect">
                <a:avLst/>
              </a:prstGeom>
              <a:blipFill>
                <a:blip r:embed="rId1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3D528-7088-EC4B-A829-2457D5B3A9B2}"/>
                  </a:ext>
                </a:extLst>
              </p:cNvPr>
              <p:cNvSpPr txBox="1"/>
              <p:nvPr/>
            </p:nvSpPr>
            <p:spPr>
              <a:xfrm>
                <a:off x="2327531" y="2745405"/>
                <a:ext cx="550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3D528-7088-EC4B-A829-2457D5B3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31" y="2745405"/>
                <a:ext cx="550855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7B36E-916F-1E4B-B0E9-E844B6B40915}"/>
                  </a:ext>
                </a:extLst>
              </p:cNvPr>
              <p:cNvSpPr txBox="1"/>
              <p:nvPr/>
            </p:nvSpPr>
            <p:spPr>
              <a:xfrm>
                <a:off x="4387667" y="3088093"/>
                <a:ext cx="4875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7B36E-916F-1E4B-B0E9-E844B6B4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667" y="3088093"/>
                <a:ext cx="4875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137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4A135-BB0F-6A4E-AC92-FD6459E25618}"/>
              </a:ext>
            </a:extLst>
          </p:cNvPr>
          <p:cNvCxnSpPr>
            <a:cxnSpLocks/>
          </p:cNvCxnSpPr>
          <p:nvPr/>
        </p:nvCxnSpPr>
        <p:spPr>
          <a:xfrm flipV="1">
            <a:off x="2109018" y="575187"/>
            <a:ext cx="1" cy="374403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E5145-11E6-004F-B54B-12A74FD80C52}"/>
              </a:ext>
            </a:extLst>
          </p:cNvPr>
          <p:cNvCxnSpPr>
            <a:cxnSpLocks/>
          </p:cNvCxnSpPr>
          <p:nvPr/>
        </p:nvCxnSpPr>
        <p:spPr>
          <a:xfrm>
            <a:off x="2109018" y="4319218"/>
            <a:ext cx="674001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/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04A30-B5D2-E24D-866C-AEC0148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9" y="107099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/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145E73-8033-7D45-B6ED-330E847E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2" y="4057608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C29D96A0-1D13-3447-ADA0-9E25F5A7CBC9}"/>
              </a:ext>
            </a:extLst>
          </p:cNvPr>
          <p:cNvSpPr/>
          <p:nvPr/>
        </p:nvSpPr>
        <p:spPr>
          <a:xfrm>
            <a:off x="2751658" y="-3158217"/>
            <a:ext cx="8701550" cy="7009347"/>
          </a:xfrm>
          <a:prstGeom prst="arc">
            <a:avLst>
              <a:gd name="adj1" fmla="val 5441198"/>
              <a:gd name="adj2" fmla="val 10025374"/>
            </a:avLst>
          </a:prstGeom>
          <a:ln w="381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959BB6B-9908-E34B-9A42-106FBBC11D2E}"/>
              </a:ext>
            </a:extLst>
          </p:cNvPr>
          <p:cNvSpPr/>
          <p:nvPr/>
        </p:nvSpPr>
        <p:spPr>
          <a:xfrm flipV="1">
            <a:off x="1604234" y="943543"/>
            <a:ext cx="5498199" cy="5260350"/>
          </a:xfrm>
          <a:prstGeom prst="arc">
            <a:avLst>
              <a:gd name="adj1" fmla="val 21215206"/>
              <a:gd name="adj2" fmla="val 7274974"/>
            </a:avLst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/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19ACA-AD66-FE4A-BEAA-368897BF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38" y="967138"/>
                <a:ext cx="490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/>
              <p:nvPr/>
            </p:nvSpPr>
            <p:spPr>
              <a:xfrm>
                <a:off x="7180737" y="3720325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4BB5-E2AB-1941-9276-2C324FA9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737" y="3720325"/>
                <a:ext cx="486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/>
              <p:nvPr/>
            </p:nvSpPr>
            <p:spPr>
              <a:xfrm rot="2675554">
                <a:off x="5747383" y="1122005"/>
                <a:ext cx="17203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unknown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17C81-8500-F24F-AB08-1DC05877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5554">
                <a:off x="5747383" y="1122005"/>
                <a:ext cx="17203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1F6F0F-78E4-4B4A-BB05-F9646E78E4A4}"/>
                  </a:ext>
                </a:extLst>
              </p:cNvPr>
              <p:cNvSpPr txBox="1"/>
              <p:nvPr/>
            </p:nvSpPr>
            <p:spPr>
              <a:xfrm rot="2246838">
                <a:off x="3215490" y="2842203"/>
                <a:ext cx="18004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reversible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1F6F0F-78E4-4B4A-BB05-F9646E78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46838">
                <a:off x="3215490" y="2842203"/>
                <a:ext cx="18004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29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6B1E95FC-324D-EC47-B0E5-D7F209C8C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699" y="1739489"/>
            <a:ext cx="3352186" cy="2458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5B867CF1-5604-7044-A001-DC34227CF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723" y="1739489"/>
            <a:ext cx="3352186" cy="2458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5" name="AutoShape 17">
            <a:extLst>
              <a:ext uri="{FF2B5EF4-FFF2-40B4-BE49-F238E27FC236}">
                <a16:creationId xmlns:a16="http://schemas.microsoft.com/office/drawing/2014/main" id="{A8CD04D6-55CE-3E43-89BC-411D2448DD6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5807" y="1516010"/>
            <a:ext cx="10726994" cy="33521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83F9CBD-F76E-B548-B2D2-E1B87C916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202" y="1962968"/>
            <a:ext cx="1564353" cy="2011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4036AFC-4D2D-B24E-9BD6-DE3280A3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556" y="1962968"/>
            <a:ext cx="1340874" cy="2011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0940BD35-892A-BF48-8F71-78B69CF11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178" y="1962968"/>
            <a:ext cx="893916" cy="20125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EB44FFF-7D50-6B45-A0E1-81D0F6083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778" y="1962968"/>
            <a:ext cx="2248628" cy="20125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26" name="Line 6">
            <a:extLst>
              <a:ext uri="{FF2B5EF4-FFF2-40B4-BE49-F238E27FC236}">
                <a16:creationId xmlns:a16="http://schemas.microsoft.com/office/drawing/2014/main" id="{772D0E60-8544-4149-BB3D-A9C7AD2F1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0597" y="3303843"/>
            <a:ext cx="893916" cy="1242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30" name="Line 2">
            <a:extLst>
              <a:ext uri="{FF2B5EF4-FFF2-40B4-BE49-F238E27FC236}">
                <a16:creationId xmlns:a16="http://schemas.microsoft.com/office/drawing/2014/main" id="{DBEF96F6-A806-AF4E-8823-1F1EE3BD4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2346" y="3080363"/>
            <a:ext cx="893916" cy="1242"/>
          </a:xfrm>
          <a:prstGeom prst="line">
            <a:avLst/>
          </a:prstGeom>
          <a:noFill/>
          <a:ln w="57150" cmpd="dbl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51429F-99B3-8F44-917F-D3F932C0BE19}"/>
                  </a:ext>
                </a:extLst>
              </p:cNvPr>
              <p:cNvSpPr txBox="1"/>
              <p:nvPr/>
            </p:nvSpPr>
            <p:spPr>
              <a:xfrm>
                <a:off x="2257118" y="4286817"/>
                <a:ext cx="1191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combo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51429F-99B3-8F44-917F-D3F932C0B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118" y="4286817"/>
                <a:ext cx="119141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23AD8F-6D78-6E41-923D-E794CCFD53ED}"/>
                  </a:ext>
                </a:extLst>
              </p:cNvPr>
              <p:cNvSpPr txBox="1"/>
              <p:nvPr/>
            </p:nvSpPr>
            <p:spPr>
              <a:xfrm>
                <a:off x="7658028" y="4324203"/>
                <a:ext cx="11816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combo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23AD8F-6D78-6E41-923D-E794CCFD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028" y="4324203"/>
                <a:ext cx="118167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 6">
            <a:extLst>
              <a:ext uri="{FF2B5EF4-FFF2-40B4-BE49-F238E27FC236}">
                <a16:creationId xmlns:a16="http://schemas.microsoft.com/office/drawing/2014/main" id="{75658F68-A371-0A42-B166-D2A6AAC69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9819" y="3302601"/>
            <a:ext cx="893916" cy="1242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176880-8151-2E44-8333-C5181E0B16DE}"/>
                  </a:ext>
                </a:extLst>
              </p:cNvPr>
              <p:cNvSpPr txBox="1"/>
              <p:nvPr/>
            </p:nvSpPr>
            <p:spPr>
              <a:xfrm>
                <a:off x="2176808" y="229083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176880-8151-2E44-8333-C5181E0B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808" y="2290834"/>
                <a:ext cx="4299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27C0BE-0C3A-A142-AC1A-D59F3860DB04}"/>
                  </a:ext>
                </a:extLst>
              </p:cNvPr>
              <p:cNvSpPr txBox="1"/>
              <p:nvPr/>
            </p:nvSpPr>
            <p:spPr>
              <a:xfrm>
                <a:off x="3233571" y="229083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27C0BE-0C3A-A142-AC1A-D59F3860D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571" y="2290834"/>
                <a:ext cx="4299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25EDF6-5197-EA45-980A-34542A5EBC8F}"/>
                  </a:ext>
                </a:extLst>
              </p:cNvPr>
              <p:cNvSpPr txBox="1"/>
              <p:nvPr/>
            </p:nvSpPr>
            <p:spPr>
              <a:xfrm>
                <a:off x="7176851" y="229083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25EDF6-5197-EA45-980A-34542A5EB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51" y="2290834"/>
                <a:ext cx="4299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A8A1BD-0406-A74A-B207-A1172FBD8B56}"/>
                  </a:ext>
                </a:extLst>
              </p:cNvPr>
              <p:cNvSpPr txBox="1"/>
              <p:nvPr/>
            </p:nvSpPr>
            <p:spPr>
              <a:xfrm>
                <a:off x="8381094" y="229083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A8A1BD-0406-A74A-B207-A1172FBD8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094" y="2290834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06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CBB629-111C-B347-9ED8-81EC3BC5F78E}"/>
              </a:ext>
            </a:extLst>
          </p:cNvPr>
          <p:cNvSpPr/>
          <p:nvPr/>
        </p:nvSpPr>
        <p:spPr>
          <a:xfrm>
            <a:off x="2888226" y="1182329"/>
            <a:ext cx="1828800" cy="1371600"/>
          </a:xfrm>
          <a:prstGeom prst="rect">
            <a:avLst/>
          </a:prstGeom>
          <a:pattFill prst="sphere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C2F098-4318-444D-95B4-727BCE8B901E}"/>
              </a:ext>
            </a:extLst>
          </p:cNvPr>
          <p:cNvSpPr/>
          <p:nvPr/>
        </p:nvSpPr>
        <p:spPr>
          <a:xfrm>
            <a:off x="5479026" y="3011129"/>
            <a:ext cx="1828800" cy="1371600"/>
          </a:xfrm>
          <a:prstGeom prst="rect">
            <a:avLst/>
          </a:prstGeom>
          <a:pattFill prst="solid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C7B69A-FCF0-324D-AEE2-2A234DBE8304}"/>
              </a:ext>
            </a:extLst>
          </p:cNvPr>
          <p:cNvSpPr/>
          <p:nvPr/>
        </p:nvSpPr>
        <p:spPr>
          <a:xfrm>
            <a:off x="2888226" y="3011129"/>
            <a:ext cx="1828800" cy="1371600"/>
          </a:xfrm>
          <a:prstGeom prst="rect">
            <a:avLst/>
          </a:prstGeom>
          <a:pattFill prst="solid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4C7AE-AF35-334B-AA72-5CB6E198917C}"/>
              </a:ext>
            </a:extLst>
          </p:cNvPr>
          <p:cNvSpPr/>
          <p:nvPr/>
        </p:nvSpPr>
        <p:spPr>
          <a:xfrm>
            <a:off x="5479026" y="1182329"/>
            <a:ext cx="1828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893E0-6538-DB4C-BDAB-B7674975C091}"/>
              </a:ext>
            </a:extLst>
          </p:cNvPr>
          <p:cNvSpPr/>
          <p:nvPr/>
        </p:nvSpPr>
        <p:spPr>
          <a:xfrm>
            <a:off x="5098026" y="1549681"/>
            <a:ext cx="91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199037-7124-A346-9365-70E9D8F9213B}"/>
              </a:ext>
            </a:extLst>
          </p:cNvPr>
          <p:cNvSpPr/>
          <p:nvPr/>
        </p:nvSpPr>
        <p:spPr>
          <a:xfrm>
            <a:off x="4901381" y="1500777"/>
            <a:ext cx="38100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85C1D-D8E3-CE46-885D-D1D21014648E}"/>
              </a:ext>
            </a:extLst>
          </p:cNvPr>
          <p:cNvSpPr/>
          <p:nvPr/>
        </p:nvSpPr>
        <p:spPr>
          <a:xfrm>
            <a:off x="5021826" y="1764633"/>
            <a:ext cx="228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DAA9B-4C51-254C-B79F-83E5365407C3}"/>
              </a:ext>
            </a:extLst>
          </p:cNvPr>
          <p:cNvSpPr/>
          <p:nvPr/>
        </p:nvSpPr>
        <p:spPr>
          <a:xfrm>
            <a:off x="2888226" y="1182329"/>
            <a:ext cx="1828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CCBF6-49B4-3147-9343-1CB6C3114EDA}"/>
              </a:ext>
            </a:extLst>
          </p:cNvPr>
          <p:cNvSpPr/>
          <p:nvPr/>
        </p:nvSpPr>
        <p:spPr>
          <a:xfrm>
            <a:off x="4640826" y="1795113"/>
            <a:ext cx="1524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93269-77E6-5D4A-AD1B-BFB74D6681DA}"/>
              </a:ext>
            </a:extLst>
          </p:cNvPr>
          <p:cNvSpPr/>
          <p:nvPr/>
        </p:nvSpPr>
        <p:spPr>
          <a:xfrm>
            <a:off x="4717026" y="1813537"/>
            <a:ext cx="304800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B1064A-C0E4-4C4B-B2F2-B281EB018099}"/>
              </a:ext>
            </a:extLst>
          </p:cNvPr>
          <p:cNvCxnSpPr/>
          <p:nvPr/>
        </p:nvCxnSpPr>
        <p:spPr>
          <a:xfrm>
            <a:off x="4717026" y="2061473"/>
            <a:ext cx="76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55871-4504-4C4D-8523-E4F00613CA91}"/>
              </a:ext>
            </a:extLst>
          </p:cNvPr>
          <p:cNvCxnSpPr/>
          <p:nvPr/>
        </p:nvCxnSpPr>
        <p:spPr>
          <a:xfrm>
            <a:off x="4717026" y="1791929"/>
            <a:ext cx="76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D99ACE-0A94-9647-A665-1DA00B911A15}"/>
              </a:ext>
            </a:extLst>
          </p:cNvPr>
          <p:cNvSpPr/>
          <p:nvPr/>
        </p:nvSpPr>
        <p:spPr>
          <a:xfrm>
            <a:off x="5402826" y="1805577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625EE-200B-E44C-8BC4-B54187B5FE93}"/>
              </a:ext>
            </a:extLst>
          </p:cNvPr>
          <p:cNvSpPr/>
          <p:nvPr/>
        </p:nvSpPr>
        <p:spPr>
          <a:xfrm>
            <a:off x="5479026" y="3011129"/>
            <a:ext cx="1828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76AFF-7734-8141-8E56-C60EB719FDD2}"/>
              </a:ext>
            </a:extLst>
          </p:cNvPr>
          <p:cNvSpPr/>
          <p:nvPr/>
        </p:nvSpPr>
        <p:spPr>
          <a:xfrm>
            <a:off x="5098026" y="3378481"/>
            <a:ext cx="91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DFE45D-4DB3-0B4F-84ED-64D5223FA2C9}"/>
              </a:ext>
            </a:extLst>
          </p:cNvPr>
          <p:cNvSpPr/>
          <p:nvPr/>
        </p:nvSpPr>
        <p:spPr>
          <a:xfrm>
            <a:off x="5019366" y="3329577"/>
            <a:ext cx="38100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B8E219-130A-0240-86F0-83418326FA42}"/>
              </a:ext>
            </a:extLst>
          </p:cNvPr>
          <p:cNvSpPr/>
          <p:nvPr/>
        </p:nvSpPr>
        <p:spPr>
          <a:xfrm>
            <a:off x="5021826" y="3593433"/>
            <a:ext cx="228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C12562-A420-1D41-8D6F-79C3993D0DDD}"/>
              </a:ext>
            </a:extLst>
          </p:cNvPr>
          <p:cNvSpPr/>
          <p:nvPr/>
        </p:nvSpPr>
        <p:spPr>
          <a:xfrm>
            <a:off x="2888226" y="3011129"/>
            <a:ext cx="1828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C2AEA9-B83B-5A46-AA3C-DD9F80F91300}"/>
              </a:ext>
            </a:extLst>
          </p:cNvPr>
          <p:cNvSpPr/>
          <p:nvPr/>
        </p:nvSpPr>
        <p:spPr>
          <a:xfrm>
            <a:off x="4640826" y="3623913"/>
            <a:ext cx="1524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DBFFE-593E-2846-A8B9-F74668F47BA7}"/>
              </a:ext>
            </a:extLst>
          </p:cNvPr>
          <p:cNvSpPr/>
          <p:nvPr/>
        </p:nvSpPr>
        <p:spPr>
          <a:xfrm>
            <a:off x="4717026" y="3655985"/>
            <a:ext cx="304800" cy="228600"/>
          </a:xfrm>
          <a:prstGeom prst="rect">
            <a:avLst/>
          </a:prstGeom>
          <a:pattFill prst="solid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F0F64B-0C0E-5C43-B2D5-4DC6C391B69C}"/>
              </a:ext>
            </a:extLst>
          </p:cNvPr>
          <p:cNvCxnSpPr/>
          <p:nvPr/>
        </p:nvCxnSpPr>
        <p:spPr>
          <a:xfrm>
            <a:off x="4717026" y="3890273"/>
            <a:ext cx="76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794997-E4B9-1148-A2F2-9DDD395F1092}"/>
              </a:ext>
            </a:extLst>
          </p:cNvPr>
          <p:cNvCxnSpPr/>
          <p:nvPr/>
        </p:nvCxnSpPr>
        <p:spPr>
          <a:xfrm>
            <a:off x="4717026" y="3620729"/>
            <a:ext cx="76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78E916E-E58F-C24A-90F5-0D9E20B7C5F9}"/>
              </a:ext>
            </a:extLst>
          </p:cNvPr>
          <p:cNvSpPr/>
          <p:nvPr/>
        </p:nvSpPr>
        <p:spPr>
          <a:xfrm>
            <a:off x="5402826" y="3634377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6F0829-3B0A-B743-8AFB-B028E9093D0C}"/>
              </a:ext>
            </a:extLst>
          </p:cNvPr>
          <p:cNvSpPr/>
          <p:nvPr/>
        </p:nvSpPr>
        <p:spPr>
          <a:xfrm>
            <a:off x="5250426" y="3620729"/>
            <a:ext cx="304800" cy="228600"/>
          </a:xfrm>
          <a:prstGeom prst="rect">
            <a:avLst/>
          </a:prstGeom>
          <a:pattFill prst="solid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60F858-B541-6444-88C3-280031775835}"/>
              </a:ext>
            </a:extLst>
          </p:cNvPr>
          <p:cNvSpPr/>
          <p:nvPr/>
        </p:nvSpPr>
        <p:spPr>
          <a:xfrm>
            <a:off x="5084378" y="1854481"/>
            <a:ext cx="137160" cy="1371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6E7745-1B50-7146-B354-EB68C60AF1A9}"/>
              </a:ext>
            </a:extLst>
          </p:cNvPr>
          <p:cNvSpPr/>
          <p:nvPr/>
        </p:nvSpPr>
        <p:spPr>
          <a:xfrm>
            <a:off x="5008178" y="3696929"/>
            <a:ext cx="274320" cy="73152"/>
          </a:xfrm>
          <a:prstGeom prst="rect">
            <a:avLst/>
          </a:prstGeom>
          <a:pattFill prst="solid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0">
            <a:extLst>
              <a:ext uri="{FF2B5EF4-FFF2-40B4-BE49-F238E27FC236}">
                <a16:creationId xmlns:a16="http://schemas.microsoft.com/office/drawing/2014/main" id="{691FF475-4A8A-A949-9217-D3F47EAB28A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57400" y="1828800"/>
            <a:ext cx="5486400" cy="3314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C65D0C-D6C7-B744-9393-AB2C20719139}"/>
              </a:ext>
            </a:extLst>
          </p:cNvPr>
          <p:cNvSpPr/>
          <p:nvPr/>
        </p:nvSpPr>
        <p:spPr>
          <a:xfrm>
            <a:off x="638175" y="5656898"/>
            <a:ext cx="11177588" cy="872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8F21F4-1E67-2944-BEFA-9AB7B42C114E}"/>
                  </a:ext>
                </a:extLst>
              </p:cNvPr>
              <p:cNvSpPr txBox="1"/>
              <p:nvPr/>
            </p:nvSpPr>
            <p:spPr>
              <a:xfrm>
                <a:off x="5964693" y="5710340"/>
                <a:ext cx="798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8F21F4-1E67-2944-BEFA-9AB7B42C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693" y="5710340"/>
                <a:ext cx="798552" cy="646331"/>
              </a:xfrm>
              <a:prstGeom prst="rect">
                <a:avLst/>
              </a:prstGeom>
              <a:blipFill>
                <a:blip r:embed="rId2"/>
                <a:stretch>
                  <a:fillRect l="-156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3F689B10-1BA1-C74E-B36E-936D358C1BDB}"/>
              </a:ext>
            </a:extLst>
          </p:cNvPr>
          <p:cNvSpPr>
            <a:spLocks noChangeAspect="1"/>
          </p:cNvSpPr>
          <p:nvPr/>
        </p:nvSpPr>
        <p:spPr>
          <a:xfrm>
            <a:off x="1407001" y="3412332"/>
            <a:ext cx="1371600" cy="1371600"/>
          </a:xfrm>
          <a:prstGeom prst="arc">
            <a:avLst>
              <a:gd name="adj1" fmla="val 13917175"/>
              <a:gd name="adj2" fmla="val 13778124"/>
            </a:avLst>
          </a:prstGeom>
          <a:ln w="38100"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9D7BF6-4C22-5F41-93AF-E941AFC16C4A}"/>
                  </a:ext>
                </a:extLst>
              </p:cNvPr>
              <p:cNvSpPr txBox="1"/>
              <p:nvPr/>
            </p:nvSpPr>
            <p:spPr>
              <a:xfrm>
                <a:off x="1730189" y="3713322"/>
                <a:ext cx="800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9D7BF6-4C22-5F41-93AF-E941AFC1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89" y="3713322"/>
                <a:ext cx="800154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C98754DE-7C57-1D48-8F10-BEC0130AE4B6}"/>
              </a:ext>
            </a:extLst>
          </p:cNvPr>
          <p:cNvSpPr>
            <a:spLocks noChangeAspect="1"/>
          </p:cNvSpPr>
          <p:nvPr/>
        </p:nvSpPr>
        <p:spPr>
          <a:xfrm>
            <a:off x="4396105" y="3425516"/>
            <a:ext cx="1371600" cy="1371600"/>
          </a:xfrm>
          <a:prstGeom prst="arc">
            <a:avLst>
              <a:gd name="adj1" fmla="val 13917175"/>
              <a:gd name="adj2" fmla="val 13778124"/>
            </a:avLst>
          </a:prstGeom>
          <a:ln w="38100"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8DA3ED-593F-A341-B594-043E38A20ED4}"/>
                  </a:ext>
                </a:extLst>
              </p:cNvPr>
              <p:cNvSpPr txBox="1"/>
              <p:nvPr/>
            </p:nvSpPr>
            <p:spPr>
              <a:xfrm>
                <a:off x="4719293" y="3726506"/>
                <a:ext cx="800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8DA3ED-593F-A341-B594-043E38A2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293" y="3726506"/>
                <a:ext cx="800154" cy="646331"/>
              </a:xfrm>
              <a:prstGeom prst="rect">
                <a:avLst/>
              </a:prstGeom>
              <a:blipFill>
                <a:blip r:embed="rId4"/>
                <a:stretch>
                  <a:fillRect l="-15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0FA4A43E-5E56-5E43-8039-CC8088ED1F11}"/>
              </a:ext>
            </a:extLst>
          </p:cNvPr>
          <p:cNvSpPr>
            <a:spLocks noChangeAspect="1"/>
          </p:cNvSpPr>
          <p:nvPr/>
        </p:nvSpPr>
        <p:spPr>
          <a:xfrm>
            <a:off x="9725805" y="3406708"/>
            <a:ext cx="1371600" cy="1371600"/>
          </a:xfrm>
          <a:prstGeom prst="arc">
            <a:avLst>
              <a:gd name="adj1" fmla="val 13917175"/>
              <a:gd name="adj2" fmla="val 13778124"/>
            </a:avLst>
          </a:prstGeom>
          <a:ln w="38100"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1067F9-7962-A84B-8442-0CAA90043362}"/>
                  </a:ext>
                </a:extLst>
              </p:cNvPr>
              <p:cNvSpPr txBox="1"/>
              <p:nvPr/>
            </p:nvSpPr>
            <p:spPr>
              <a:xfrm>
                <a:off x="10048993" y="3707698"/>
                <a:ext cx="8161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1067F9-7962-A84B-8442-0CAA90043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993" y="3707698"/>
                <a:ext cx="8161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C5F7E7-B7C3-8845-B65D-F4019A61C974}"/>
              </a:ext>
            </a:extLst>
          </p:cNvPr>
          <p:cNvCxnSpPr>
            <a:cxnSpLocks/>
          </p:cNvCxnSpPr>
          <p:nvPr/>
        </p:nvCxnSpPr>
        <p:spPr>
          <a:xfrm flipV="1">
            <a:off x="2152808" y="4782110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8479B2A-D629-1B4B-9BA7-326A40E852F4}"/>
              </a:ext>
            </a:extLst>
          </p:cNvPr>
          <p:cNvCxnSpPr>
            <a:cxnSpLocks/>
          </p:cNvCxnSpPr>
          <p:nvPr/>
        </p:nvCxnSpPr>
        <p:spPr>
          <a:xfrm flipV="1">
            <a:off x="5082223" y="4797116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23E7EDA-4CDE-9448-9642-FF0C3AE070E9}"/>
              </a:ext>
            </a:extLst>
          </p:cNvPr>
          <p:cNvCxnSpPr>
            <a:cxnSpLocks/>
          </p:cNvCxnSpPr>
          <p:nvPr/>
        </p:nvCxnSpPr>
        <p:spPr>
          <a:xfrm flipV="1">
            <a:off x="10436048" y="4814354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4E4F5E-212C-BD46-A839-1C17935E016C}"/>
                  </a:ext>
                </a:extLst>
              </p:cNvPr>
              <p:cNvSpPr txBox="1"/>
              <p:nvPr/>
            </p:nvSpPr>
            <p:spPr>
              <a:xfrm>
                <a:off x="2083482" y="4947800"/>
                <a:ext cx="1050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𝟎𝟏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4E4F5E-212C-BD46-A839-1C17935E0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482" y="4947800"/>
                <a:ext cx="1050224" cy="646331"/>
              </a:xfrm>
              <a:prstGeom prst="rect">
                <a:avLst/>
              </a:prstGeom>
              <a:blipFill>
                <a:blip r:embed="rId6"/>
                <a:stretch>
                  <a:fillRect l="-476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B8385A-C177-2E4A-930D-D249EA97F895}"/>
                  </a:ext>
                </a:extLst>
              </p:cNvPr>
              <p:cNvSpPr txBox="1"/>
              <p:nvPr/>
            </p:nvSpPr>
            <p:spPr>
              <a:xfrm>
                <a:off x="5043488" y="4915557"/>
                <a:ext cx="1050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𝟎𝟐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B8385A-C177-2E4A-930D-D249EA97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488" y="4915557"/>
                <a:ext cx="1050224" cy="646331"/>
              </a:xfrm>
              <a:prstGeom prst="rect">
                <a:avLst/>
              </a:prstGeom>
              <a:blipFill>
                <a:blip r:embed="rId7"/>
                <a:stretch>
                  <a:fillRect l="-357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5711B-BD8B-D944-A5F7-5DAD184CD7BA}"/>
                  </a:ext>
                </a:extLst>
              </p:cNvPr>
              <p:cNvSpPr txBox="1"/>
              <p:nvPr/>
            </p:nvSpPr>
            <p:spPr>
              <a:xfrm>
                <a:off x="10313141" y="4890676"/>
                <a:ext cx="10662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5711B-BD8B-D944-A5F7-5DAD184CD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41" y="4890676"/>
                <a:ext cx="1066254" cy="646331"/>
              </a:xfrm>
              <a:prstGeom prst="rect">
                <a:avLst/>
              </a:prstGeom>
              <a:blipFill>
                <a:blip r:embed="rId8"/>
                <a:stretch>
                  <a:fillRect l="-470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35E733-21C0-7F45-BFC9-1CD9C3E0AEB8}"/>
              </a:ext>
            </a:extLst>
          </p:cNvPr>
          <p:cNvCxnSpPr>
            <a:cxnSpLocks/>
          </p:cNvCxnSpPr>
          <p:nvPr/>
        </p:nvCxnSpPr>
        <p:spPr>
          <a:xfrm>
            <a:off x="2798920" y="4098132"/>
            <a:ext cx="436881" cy="127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7BD68B5-C37C-5546-A857-7775DC78BF31}"/>
              </a:ext>
            </a:extLst>
          </p:cNvPr>
          <p:cNvSpPr/>
          <p:nvPr/>
        </p:nvSpPr>
        <p:spPr>
          <a:xfrm>
            <a:off x="1291554" y="1937003"/>
            <a:ext cx="1736883" cy="61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D786BB-1B3D-7C43-AD2D-B891A22BB068}"/>
              </a:ext>
            </a:extLst>
          </p:cNvPr>
          <p:cNvSpPr/>
          <p:nvPr/>
        </p:nvSpPr>
        <p:spPr>
          <a:xfrm>
            <a:off x="4245970" y="1932504"/>
            <a:ext cx="1736883" cy="61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562EC6-78D0-074A-B6EB-0BA830249E48}"/>
              </a:ext>
            </a:extLst>
          </p:cNvPr>
          <p:cNvSpPr/>
          <p:nvPr/>
        </p:nvSpPr>
        <p:spPr>
          <a:xfrm>
            <a:off x="9624242" y="1928358"/>
            <a:ext cx="1736883" cy="61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001AE6-1ED5-C643-B365-47356F2F893A}"/>
                  </a:ext>
                </a:extLst>
              </p:cNvPr>
              <p:cNvSpPr txBox="1"/>
              <p:nvPr/>
            </p:nvSpPr>
            <p:spPr>
              <a:xfrm>
                <a:off x="1750161" y="1902858"/>
                <a:ext cx="798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001AE6-1ED5-C643-B365-47356F2F8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161" y="1902858"/>
                <a:ext cx="798552" cy="646331"/>
              </a:xfrm>
              <a:prstGeom prst="rect">
                <a:avLst/>
              </a:prstGeom>
              <a:blipFill>
                <a:blip r:embed="rId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CB9710-BA3B-D744-9B68-F34D3D7BDD65}"/>
                  </a:ext>
                </a:extLst>
              </p:cNvPr>
              <p:cNvSpPr txBox="1"/>
              <p:nvPr/>
            </p:nvSpPr>
            <p:spPr>
              <a:xfrm>
                <a:off x="4739265" y="1899972"/>
                <a:ext cx="798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CB9710-BA3B-D744-9B68-F34D3D7B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65" y="1899972"/>
                <a:ext cx="798552" cy="646331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D6C080-D83D-2247-A2D1-DE6EA6506634}"/>
                  </a:ext>
                </a:extLst>
              </p:cNvPr>
              <p:cNvSpPr txBox="1"/>
              <p:nvPr/>
            </p:nvSpPr>
            <p:spPr>
              <a:xfrm>
                <a:off x="10200750" y="1899972"/>
                <a:ext cx="814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D6C080-D83D-2247-A2D1-DE6EA650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750" y="1899972"/>
                <a:ext cx="814582" cy="646331"/>
              </a:xfrm>
              <a:prstGeom prst="rect">
                <a:avLst/>
              </a:prstGeom>
              <a:blipFill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61285EA-F04C-694A-B29D-83562E01777E}"/>
              </a:ext>
            </a:extLst>
          </p:cNvPr>
          <p:cNvCxnSpPr>
            <a:cxnSpLocks/>
          </p:cNvCxnSpPr>
          <p:nvPr/>
        </p:nvCxnSpPr>
        <p:spPr>
          <a:xfrm flipV="1">
            <a:off x="2145982" y="2493484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493895B-B38E-AE4A-B6B6-CCD0A028B4D8}"/>
              </a:ext>
            </a:extLst>
          </p:cNvPr>
          <p:cNvCxnSpPr>
            <a:cxnSpLocks/>
          </p:cNvCxnSpPr>
          <p:nvPr/>
        </p:nvCxnSpPr>
        <p:spPr>
          <a:xfrm flipV="1">
            <a:off x="5079998" y="2524166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881A718-FF7B-F249-A974-F268FB4FFA13}"/>
              </a:ext>
            </a:extLst>
          </p:cNvPr>
          <p:cNvCxnSpPr>
            <a:cxnSpLocks/>
          </p:cNvCxnSpPr>
          <p:nvPr/>
        </p:nvCxnSpPr>
        <p:spPr>
          <a:xfrm flipV="1">
            <a:off x="10457085" y="2524166"/>
            <a:ext cx="0" cy="91322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DFC9AAE-23E5-6245-B28A-755C464904F8}"/>
                  </a:ext>
                </a:extLst>
              </p:cNvPr>
              <p:cNvSpPr txBox="1"/>
              <p:nvPr/>
            </p:nvSpPr>
            <p:spPr>
              <a:xfrm>
                <a:off x="8446072" y="-496486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DFC9AAE-23E5-6245-B28A-755C4649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072" y="-496486"/>
                <a:ext cx="74251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0CF5F0B-D5CF-C746-B5BC-B2BE33DFF17F}"/>
                  </a:ext>
                </a:extLst>
              </p:cNvPr>
              <p:cNvSpPr txBox="1"/>
              <p:nvPr/>
            </p:nvSpPr>
            <p:spPr>
              <a:xfrm>
                <a:off x="2002426" y="2664887"/>
                <a:ext cx="8482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0CF5F0B-D5CF-C746-B5BC-B2BE33DFF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26" y="2664887"/>
                <a:ext cx="848245" cy="646331"/>
              </a:xfrm>
              <a:prstGeom prst="rect">
                <a:avLst/>
              </a:prstGeom>
              <a:blipFill>
                <a:blip r:embed="rId13"/>
                <a:stretch>
                  <a:fillRect l="-597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A3A4A6-7CD8-6642-B043-8E8DF1604157}"/>
                  </a:ext>
                </a:extLst>
              </p:cNvPr>
              <p:cNvSpPr txBox="1"/>
              <p:nvPr/>
            </p:nvSpPr>
            <p:spPr>
              <a:xfrm>
                <a:off x="4973894" y="2651013"/>
                <a:ext cx="8482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A3A4A6-7CD8-6642-B043-8E8DF1604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94" y="2651013"/>
                <a:ext cx="848245" cy="646331"/>
              </a:xfrm>
              <a:prstGeom prst="rect">
                <a:avLst/>
              </a:prstGeom>
              <a:blipFill>
                <a:blip r:embed="rId14"/>
                <a:stretch>
                  <a:fillRect l="-597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7BF574-4DB5-1A42-8712-F69B92168E0B}"/>
                  </a:ext>
                </a:extLst>
              </p:cNvPr>
              <p:cNvSpPr txBox="1"/>
              <p:nvPr/>
            </p:nvSpPr>
            <p:spPr>
              <a:xfrm>
                <a:off x="10343163" y="2603048"/>
                <a:ext cx="864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7BF574-4DB5-1A42-8712-F69B92168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163" y="2603048"/>
                <a:ext cx="864276" cy="646331"/>
              </a:xfrm>
              <a:prstGeom prst="rect">
                <a:avLst/>
              </a:prstGeom>
              <a:blipFill>
                <a:blip r:embed="rId15"/>
                <a:stretch>
                  <a:fillRect l="-434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47CD3BA-D79D-5345-A586-1D17199A2EB8}"/>
                  </a:ext>
                </a:extLst>
              </p:cNvPr>
              <p:cNvSpPr txBox="1"/>
              <p:nvPr/>
            </p:nvSpPr>
            <p:spPr>
              <a:xfrm>
                <a:off x="3061209" y="3806344"/>
                <a:ext cx="9636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47CD3BA-D79D-5345-A586-1D17199A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09" y="3806344"/>
                <a:ext cx="963661" cy="646331"/>
              </a:xfrm>
              <a:prstGeom prst="rect">
                <a:avLst/>
              </a:prstGeom>
              <a:blipFill>
                <a:blip r:embed="rId1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7527070-AC28-AF40-9A2C-EA946878FC2C}"/>
                  </a:ext>
                </a:extLst>
              </p:cNvPr>
              <p:cNvSpPr txBox="1"/>
              <p:nvPr/>
            </p:nvSpPr>
            <p:spPr>
              <a:xfrm>
                <a:off x="6108827" y="3812697"/>
                <a:ext cx="9636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7527070-AC28-AF40-9A2C-EA946878F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827" y="3812697"/>
                <a:ext cx="963661" cy="646331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2455946-C1E7-5246-865E-C88D3316D1AA}"/>
              </a:ext>
            </a:extLst>
          </p:cNvPr>
          <p:cNvCxnSpPr>
            <a:cxnSpLocks/>
          </p:cNvCxnSpPr>
          <p:nvPr/>
        </p:nvCxnSpPr>
        <p:spPr>
          <a:xfrm>
            <a:off x="5791636" y="4123155"/>
            <a:ext cx="436881" cy="127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EE0F1B-8EBA-534D-BC78-B227C9882AC1}"/>
                  </a:ext>
                </a:extLst>
              </p:cNvPr>
              <p:cNvSpPr txBox="1"/>
              <p:nvPr/>
            </p:nvSpPr>
            <p:spPr>
              <a:xfrm>
                <a:off x="11419364" y="3735014"/>
                <a:ext cx="9796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EE0F1B-8EBA-534D-BC78-B227C9882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9364" y="3735014"/>
                <a:ext cx="979692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65A81C-7B43-2C4A-ABFE-9DAA5CC805E3}"/>
              </a:ext>
            </a:extLst>
          </p:cNvPr>
          <p:cNvCxnSpPr>
            <a:cxnSpLocks/>
          </p:cNvCxnSpPr>
          <p:nvPr/>
        </p:nvCxnSpPr>
        <p:spPr>
          <a:xfrm>
            <a:off x="11129848" y="4104486"/>
            <a:ext cx="436881" cy="12708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D1BF498-D796-864E-998E-ECE7EBC5F9CA}"/>
              </a:ext>
            </a:extLst>
          </p:cNvPr>
          <p:cNvSpPr/>
          <p:nvPr/>
        </p:nvSpPr>
        <p:spPr>
          <a:xfrm>
            <a:off x="5299431" y="-473376"/>
            <a:ext cx="2286000" cy="128016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3FA267-2A3A-174E-8D1A-0B82E5D5B554}"/>
                  </a:ext>
                </a:extLst>
              </p:cNvPr>
              <p:cNvSpPr txBox="1"/>
              <p:nvPr/>
            </p:nvSpPr>
            <p:spPr>
              <a:xfrm>
                <a:off x="6138501" y="-176805"/>
                <a:ext cx="6078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3FA267-2A3A-174E-8D1A-0B82E5D5B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501" y="-176805"/>
                <a:ext cx="607859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90F7B0-550D-C64B-9F06-FF7B5F292A34}"/>
              </a:ext>
            </a:extLst>
          </p:cNvPr>
          <p:cNvCxnSpPr>
            <a:cxnSpLocks/>
          </p:cNvCxnSpPr>
          <p:nvPr/>
        </p:nvCxnSpPr>
        <p:spPr>
          <a:xfrm flipV="1">
            <a:off x="2141214" y="406588"/>
            <a:ext cx="3256802" cy="155231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6AC5DC-D44F-0041-A456-8B7A8AA8418F}"/>
              </a:ext>
            </a:extLst>
          </p:cNvPr>
          <p:cNvCxnSpPr>
            <a:cxnSpLocks/>
          </p:cNvCxnSpPr>
          <p:nvPr/>
        </p:nvCxnSpPr>
        <p:spPr>
          <a:xfrm flipV="1">
            <a:off x="5091074" y="660646"/>
            <a:ext cx="676631" cy="127926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272690-93A8-6949-82FB-E475A5752E47}"/>
              </a:ext>
            </a:extLst>
          </p:cNvPr>
          <p:cNvCxnSpPr>
            <a:cxnSpLocks/>
          </p:cNvCxnSpPr>
          <p:nvPr/>
        </p:nvCxnSpPr>
        <p:spPr>
          <a:xfrm flipH="1" flipV="1">
            <a:off x="7478458" y="420477"/>
            <a:ext cx="2999220" cy="151652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18A723-8FFA-324B-89C3-8D1C45E53788}"/>
              </a:ext>
            </a:extLst>
          </p:cNvPr>
          <p:cNvCxnSpPr>
            <a:cxnSpLocks/>
          </p:cNvCxnSpPr>
          <p:nvPr/>
        </p:nvCxnSpPr>
        <p:spPr>
          <a:xfrm flipV="1">
            <a:off x="7486845" y="-147523"/>
            <a:ext cx="1065096" cy="12870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0A3CEF0-88B0-8E48-8F14-D8961C221E76}"/>
                  </a:ext>
                </a:extLst>
              </p:cNvPr>
              <p:cNvSpPr txBox="1"/>
              <p:nvPr/>
            </p:nvSpPr>
            <p:spPr>
              <a:xfrm>
                <a:off x="2586509" y="776877"/>
                <a:ext cx="8482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0A3CEF0-88B0-8E48-8F14-D8961C221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09" y="776877"/>
                <a:ext cx="848245" cy="646331"/>
              </a:xfrm>
              <a:prstGeom prst="rect">
                <a:avLst/>
              </a:prstGeom>
              <a:blipFill>
                <a:blip r:embed="rId20"/>
                <a:stretch>
                  <a:fillRect l="-757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8ABBCF0-E6E9-0247-BD99-F2380A5136B3}"/>
                  </a:ext>
                </a:extLst>
              </p:cNvPr>
              <p:cNvSpPr txBox="1"/>
              <p:nvPr/>
            </p:nvSpPr>
            <p:spPr>
              <a:xfrm>
                <a:off x="5429389" y="833102"/>
                <a:ext cx="8482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8ABBCF0-E6E9-0247-BD99-F2380A51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89" y="833102"/>
                <a:ext cx="848245" cy="646331"/>
              </a:xfrm>
              <a:prstGeom prst="rect">
                <a:avLst/>
              </a:prstGeom>
              <a:blipFill>
                <a:blip r:embed="rId21"/>
                <a:stretch>
                  <a:fillRect l="-597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D45812-4CD9-F842-9250-33851DA259BA}"/>
                  </a:ext>
                </a:extLst>
              </p:cNvPr>
              <p:cNvSpPr txBox="1"/>
              <p:nvPr/>
            </p:nvSpPr>
            <p:spPr>
              <a:xfrm>
                <a:off x="9211625" y="776889"/>
                <a:ext cx="864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D45812-4CD9-F842-9250-33851DA25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25" y="776889"/>
                <a:ext cx="864276" cy="646331"/>
              </a:xfrm>
              <a:prstGeom prst="rect">
                <a:avLst/>
              </a:prstGeom>
              <a:blipFill>
                <a:blip r:embed="rId22"/>
                <a:stretch>
                  <a:fillRect l="-579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82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2D4EA4-9F37-5D4C-962D-87A9B45A5F65}"/>
              </a:ext>
            </a:extLst>
          </p:cNvPr>
          <p:cNvCxnSpPr/>
          <p:nvPr/>
        </p:nvCxnSpPr>
        <p:spPr>
          <a:xfrm flipV="1">
            <a:off x="3487479" y="893135"/>
            <a:ext cx="0" cy="404037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3804E2-9FC2-B34B-9F0E-5B83BDD8DD93}"/>
              </a:ext>
            </a:extLst>
          </p:cNvPr>
          <p:cNvCxnSpPr>
            <a:cxnSpLocks/>
          </p:cNvCxnSpPr>
          <p:nvPr/>
        </p:nvCxnSpPr>
        <p:spPr>
          <a:xfrm>
            <a:off x="3487479" y="4933507"/>
            <a:ext cx="729393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4F9F09-08B2-CA4E-9846-85ADE461200C}"/>
              </a:ext>
            </a:extLst>
          </p:cNvPr>
          <p:cNvCxnSpPr/>
          <p:nvPr/>
        </p:nvCxnSpPr>
        <p:spPr>
          <a:xfrm>
            <a:off x="6230679" y="4731488"/>
            <a:ext cx="0" cy="36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0E8A14-FD44-174D-899B-ED139AFD2D2A}"/>
              </a:ext>
            </a:extLst>
          </p:cNvPr>
          <p:cNvCxnSpPr/>
          <p:nvPr/>
        </p:nvCxnSpPr>
        <p:spPr>
          <a:xfrm>
            <a:off x="8871098" y="4756297"/>
            <a:ext cx="0" cy="36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3A9D46-A9E8-3240-B9CC-B6CB19378D1D}"/>
                  </a:ext>
                </a:extLst>
              </p:cNvPr>
              <p:cNvSpPr txBox="1"/>
              <p:nvPr/>
            </p:nvSpPr>
            <p:spPr>
              <a:xfrm>
                <a:off x="10744639" y="4933507"/>
                <a:ext cx="5471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3A9D46-A9E8-3240-B9CC-B6CB1937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9" y="4933507"/>
                <a:ext cx="54713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9EBD56-BCD6-DE4D-8E01-F0B123277971}"/>
                  </a:ext>
                </a:extLst>
              </p:cNvPr>
              <p:cNvSpPr txBox="1"/>
              <p:nvPr/>
            </p:nvSpPr>
            <p:spPr>
              <a:xfrm>
                <a:off x="2940342" y="512143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9EBD56-BCD6-DE4D-8E01-F0B123277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42" y="512143"/>
                <a:ext cx="5425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D7B10ECE-5AB2-D749-8AA9-8C230F72842C}"/>
              </a:ext>
            </a:extLst>
          </p:cNvPr>
          <p:cNvSpPr/>
          <p:nvPr/>
        </p:nvSpPr>
        <p:spPr>
          <a:xfrm rot="11280973">
            <a:off x="6161655" y="1768839"/>
            <a:ext cx="5840284" cy="2151267"/>
          </a:xfrm>
          <a:prstGeom prst="arc">
            <a:avLst>
              <a:gd name="adj1" fmla="val 16200000"/>
              <a:gd name="adj2" fmla="val 21323609"/>
            </a:avLst>
          </a:prstGeom>
          <a:ln w="47625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495ACA-FF42-314C-9602-137A0E40B0E5}"/>
              </a:ext>
            </a:extLst>
          </p:cNvPr>
          <p:cNvSpPr/>
          <p:nvPr/>
        </p:nvSpPr>
        <p:spPr>
          <a:xfrm>
            <a:off x="6139239" y="14614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EC545FF-A82D-C140-888B-9CA951BAAE03}"/>
              </a:ext>
            </a:extLst>
          </p:cNvPr>
          <p:cNvSpPr/>
          <p:nvPr/>
        </p:nvSpPr>
        <p:spPr>
          <a:xfrm rot="11280973">
            <a:off x="6161655" y="1768840"/>
            <a:ext cx="5840284" cy="2151267"/>
          </a:xfrm>
          <a:prstGeom prst="arc">
            <a:avLst>
              <a:gd name="adj1" fmla="val 16200000"/>
              <a:gd name="adj2" fmla="val 20808368"/>
            </a:avLst>
          </a:prstGeom>
          <a:ln w="47625">
            <a:solidFill>
              <a:srgbClr val="C0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6AFABEC-1C55-E843-A07B-4263662336F5}"/>
              </a:ext>
            </a:extLst>
          </p:cNvPr>
          <p:cNvSpPr/>
          <p:nvPr/>
        </p:nvSpPr>
        <p:spPr>
          <a:xfrm>
            <a:off x="6294474" y="1594884"/>
            <a:ext cx="2615610" cy="2232837"/>
          </a:xfrm>
          <a:custGeom>
            <a:avLst/>
            <a:gdLst>
              <a:gd name="connsiteX0" fmla="*/ 0 w 2615610"/>
              <a:gd name="connsiteY0" fmla="*/ 0 h 2232837"/>
              <a:gd name="connsiteX1" fmla="*/ 297712 w 2615610"/>
              <a:gd name="connsiteY1" fmla="*/ 42530 h 2232837"/>
              <a:gd name="connsiteX2" fmla="*/ 382773 w 2615610"/>
              <a:gd name="connsiteY2" fmla="*/ 85060 h 2232837"/>
              <a:gd name="connsiteX3" fmla="*/ 446568 w 2615610"/>
              <a:gd name="connsiteY3" fmla="*/ 106325 h 2232837"/>
              <a:gd name="connsiteX4" fmla="*/ 510363 w 2615610"/>
              <a:gd name="connsiteY4" fmla="*/ 148856 h 2232837"/>
              <a:gd name="connsiteX5" fmla="*/ 574159 w 2615610"/>
              <a:gd name="connsiteY5" fmla="*/ 276446 h 2232837"/>
              <a:gd name="connsiteX6" fmla="*/ 616689 w 2615610"/>
              <a:gd name="connsiteY6" fmla="*/ 340242 h 2232837"/>
              <a:gd name="connsiteX7" fmla="*/ 701749 w 2615610"/>
              <a:gd name="connsiteY7" fmla="*/ 595423 h 2232837"/>
              <a:gd name="connsiteX8" fmla="*/ 765545 w 2615610"/>
              <a:gd name="connsiteY8" fmla="*/ 701749 h 2232837"/>
              <a:gd name="connsiteX9" fmla="*/ 978196 w 2615610"/>
              <a:gd name="connsiteY9" fmla="*/ 595423 h 2232837"/>
              <a:gd name="connsiteX10" fmla="*/ 1084521 w 2615610"/>
              <a:gd name="connsiteY10" fmla="*/ 552893 h 2232837"/>
              <a:gd name="connsiteX11" fmla="*/ 1275907 w 2615610"/>
              <a:gd name="connsiteY11" fmla="*/ 595423 h 2232837"/>
              <a:gd name="connsiteX12" fmla="*/ 1382233 w 2615610"/>
              <a:gd name="connsiteY12" fmla="*/ 637953 h 2232837"/>
              <a:gd name="connsiteX13" fmla="*/ 1488559 w 2615610"/>
              <a:gd name="connsiteY13" fmla="*/ 765544 h 2232837"/>
              <a:gd name="connsiteX14" fmla="*/ 1531089 w 2615610"/>
              <a:gd name="connsiteY14" fmla="*/ 914400 h 2232837"/>
              <a:gd name="connsiteX15" fmla="*/ 1573619 w 2615610"/>
              <a:gd name="connsiteY15" fmla="*/ 1190846 h 2232837"/>
              <a:gd name="connsiteX16" fmla="*/ 1637414 w 2615610"/>
              <a:gd name="connsiteY16" fmla="*/ 1318437 h 2232837"/>
              <a:gd name="connsiteX17" fmla="*/ 1701210 w 2615610"/>
              <a:gd name="connsiteY17" fmla="*/ 1339702 h 2232837"/>
              <a:gd name="connsiteX18" fmla="*/ 1892596 w 2615610"/>
              <a:gd name="connsiteY18" fmla="*/ 1382232 h 2232837"/>
              <a:gd name="connsiteX19" fmla="*/ 2105247 w 2615610"/>
              <a:gd name="connsiteY19" fmla="*/ 1467293 h 2232837"/>
              <a:gd name="connsiteX20" fmla="*/ 2169042 w 2615610"/>
              <a:gd name="connsiteY20" fmla="*/ 1488558 h 2232837"/>
              <a:gd name="connsiteX21" fmla="*/ 2254103 w 2615610"/>
              <a:gd name="connsiteY21" fmla="*/ 1531088 h 2232837"/>
              <a:gd name="connsiteX22" fmla="*/ 2466754 w 2615610"/>
              <a:gd name="connsiteY22" fmla="*/ 1616149 h 2232837"/>
              <a:gd name="connsiteX23" fmla="*/ 2509284 w 2615610"/>
              <a:gd name="connsiteY23" fmla="*/ 1679944 h 2232837"/>
              <a:gd name="connsiteX24" fmla="*/ 2551814 w 2615610"/>
              <a:gd name="connsiteY24" fmla="*/ 1828800 h 2232837"/>
              <a:gd name="connsiteX25" fmla="*/ 2594345 w 2615610"/>
              <a:gd name="connsiteY25" fmla="*/ 1956390 h 2232837"/>
              <a:gd name="connsiteX26" fmla="*/ 2615610 w 2615610"/>
              <a:gd name="connsiteY26" fmla="*/ 2232837 h 223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15610" h="2232837">
                <a:moveTo>
                  <a:pt x="0" y="0"/>
                </a:moveTo>
                <a:cubicBezTo>
                  <a:pt x="70923" y="7092"/>
                  <a:pt x="213618" y="10995"/>
                  <a:pt x="297712" y="42530"/>
                </a:cubicBezTo>
                <a:cubicBezTo>
                  <a:pt x="327394" y="53661"/>
                  <a:pt x="353636" y="72573"/>
                  <a:pt x="382773" y="85060"/>
                </a:cubicBezTo>
                <a:cubicBezTo>
                  <a:pt x="403376" y="93890"/>
                  <a:pt x="425303" y="99237"/>
                  <a:pt x="446568" y="106325"/>
                </a:cubicBezTo>
                <a:cubicBezTo>
                  <a:pt x="467833" y="120502"/>
                  <a:pt x="492291" y="130784"/>
                  <a:pt x="510363" y="148856"/>
                </a:cubicBezTo>
                <a:cubicBezTo>
                  <a:pt x="571303" y="209797"/>
                  <a:pt x="539569" y="207266"/>
                  <a:pt x="574159" y="276446"/>
                </a:cubicBezTo>
                <a:cubicBezTo>
                  <a:pt x="585589" y="299305"/>
                  <a:pt x="602512" y="318977"/>
                  <a:pt x="616689" y="340242"/>
                </a:cubicBezTo>
                <a:cubicBezTo>
                  <a:pt x="650793" y="544867"/>
                  <a:pt x="613133" y="396037"/>
                  <a:pt x="701749" y="595423"/>
                </a:cubicBezTo>
                <a:cubicBezTo>
                  <a:pt x="745917" y="694801"/>
                  <a:pt x="692350" y="628554"/>
                  <a:pt x="765545" y="701749"/>
                </a:cubicBezTo>
                <a:cubicBezTo>
                  <a:pt x="911852" y="652978"/>
                  <a:pt x="737736" y="715653"/>
                  <a:pt x="978196" y="595423"/>
                </a:cubicBezTo>
                <a:cubicBezTo>
                  <a:pt x="1012338" y="578352"/>
                  <a:pt x="1049079" y="567070"/>
                  <a:pt x="1084521" y="552893"/>
                </a:cubicBezTo>
                <a:cubicBezTo>
                  <a:pt x="1126658" y="561320"/>
                  <a:pt x="1230859" y="580407"/>
                  <a:pt x="1275907" y="595423"/>
                </a:cubicBezTo>
                <a:cubicBezTo>
                  <a:pt x="1312120" y="607494"/>
                  <a:pt x="1346791" y="623776"/>
                  <a:pt x="1382233" y="637953"/>
                </a:cubicBezTo>
                <a:cubicBezTo>
                  <a:pt x="1417647" y="673368"/>
                  <a:pt x="1468823" y="716204"/>
                  <a:pt x="1488559" y="765544"/>
                </a:cubicBezTo>
                <a:cubicBezTo>
                  <a:pt x="1507724" y="813457"/>
                  <a:pt x="1516912" y="864781"/>
                  <a:pt x="1531089" y="914400"/>
                </a:cubicBezTo>
                <a:cubicBezTo>
                  <a:pt x="1544001" y="1017700"/>
                  <a:pt x="1549264" y="1093426"/>
                  <a:pt x="1573619" y="1190846"/>
                </a:cubicBezTo>
                <a:cubicBezTo>
                  <a:pt x="1583250" y="1229370"/>
                  <a:pt x="1604929" y="1292450"/>
                  <a:pt x="1637414" y="1318437"/>
                </a:cubicBezTo>
                <a:cubicBezTo>
                  <a:pt x="1654918" y="1332440"/>
                  <a:pt x="1679464" y="1334265"/>
                  <a:pt x="1701210" y="1339702"/>
                </a:cubicBezTo>
                <a:cubicBezTo>
                  <a:pt x="1764610" y="1355552"/>
                  <a:pt x="1830278" y="1362553"/>
                  <a:pt x="1892596" y="1382232"/>
                </a:cubicBezTo>
                <a:cubicBezTo>
                  <a:pt x="1965396" y="1405222"/>
                  <a:pt x="2033992" y="1439887"/>
                  <a:pt x="2105247" y="1467293"/>
                </a:cubicBezTo>
                <a:cubicBezTo>
                  <a:pt x="2126168" y="1475340"/>
                  <a:pt x="2148439" y="1479728"/>
                  <a:pt x="2169042" y="1488558"/>
                </a:cubicBezTo>
                <a:cubicBezTo>
                  <a:pt x="2198179" y="1501045"/>
                  <a:pt x="2224670" y="1519315"/>
                  <a:pt x="2254103" y="1531088"/>
                </a:cubicBezTo>
                <a:cubicBezTo>
                  <a:pt x="2516865" y="1636192"/>
                  <a:pt x="2267279" y="1516410"/>
                  <a:pt x="2466754" y="1616149"/>
                </a:cubicBezTo>
                <a:cubicBezTo>
                  <a:pt x="2480931" y="1637414"/>
                  <a:pt x="2497854" y="1657085"/>
                  <a:pt x="2509284" y="1679944"/>
                </a:cubicBezTo>
                <a:cubicBezTo>
                  <a:pt x="2527151" y="1715678"/>
                  <a:pt x="2541593" y="1794731"/>
                  <a:pt x="2551814" y="1828800"/>
                </a:cubicBezTo>
                <a:cubicBezTo>
                  <a:pt x="2564696" y="1871740"/>
                  <a:pt x="2594345" y="1956390"/>
                  <a:pt x="2594345" y="1956390"/>
                </a:cubicBezTo>
                <a:lnTo>
                  <a:pt x="2615610" y="2232837"/>
                </a:lnTo>
              </a:path>
            </a:pathLst>
          </a:custGeom>
          <a:noFill/>
          <a:ln w="38100"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3B01C1-CF41-2348-8234-9BB3665A76A4}"/>
                  </a:ext>
                </a:extLst>
              </p:cNvPr>
              <p:cNvSpPr txBox="1"/>
              <p:nvPr/>
            </p:nvSpPr>
            <p:spPr>
              <a:xfrm>
                <a:off x="6860877" y="3376390"/>
                <a:ext cx="5303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3B01C1-CF41-2348-8234-9BB3665A7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877" y="3376390"/>
                <a:ext cx="53033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6C983B-3803-EC45-ADCC-78939132E993}"/>
                  </a:ext>
                </a:extLst>
              </p:cNvPr>
              <p:cNvSpPr txBox="1"/>
              <p:nvPr/>
            </p:nvSpPr>
            <p:spPr>
              <a:xfrm>
                <a:off x="6020905" y="5068294"/>
                <a:ext cx="5471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6C983B-3803-EC45-ADCC-78939132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05" y="5068294"/>
                <a:ext cx="54713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37D90-910C-BD47-8299-069C9CB598C5}"/>
                  </a:ext>
                </a:extLst>
              </p:cNvPr>
              <p:cNvSpPr txBox="1"/>
              <p:nvPr/>
            </p:nvSpPr>
            <p:spPr>
              <a:xfrm>
                <a:off x="8636515" y="5135527"/>
                <a:ext cx="7747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37D90-910C-BD47-8299-069C9CB5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515" y="5135527"/>
                <a:ext cx="77476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60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DEC2CFC-7231-444A-B3CF-3AEF33DCE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699" y="1739489"/>
            <a:ext cx="3352186" cy="2458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82D656AF-BB67-8946-9712-E9D7843C5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723" y="1739489"/>
            <a:ext cx="3352186" cy="2458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D6881E71-4467-864B-A82D-7D7598906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201" y="1962968"/>
            <a:ext cx="1371600" cy="2011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FC6B74FD-14B6-CE4B-86B4-A7078820B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375" y="1962968"/>
            <a:ext cx="1371600" cy="2011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060C434F-FD73-A245-91C0-A8D8B1850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177" y="1962968"/>
            <a:ext cx="1554480" cy="20125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ECA6006-4DD3-FE4B-A2A5-699AB6EC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317" y="1962968"/>
            <a:ext cx="1188720" cy="201255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8031F3EE-9222-744D-A244-D1128BD0A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118" y="3302601"/>
            <a:ext cx="893916" cy="1242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C77D7C1C-3112-1A4B-A10E-A9DD3B431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2346" y="3080363"/>
            <a:ext cx="893916" cy="1242"/>
          </a:xfrm>
          <a:prstGeom prst="line">
            <a:avLst/>
          </a:prstGeom>
          <a:noFill/>
          <a:ln w="57150" cmpd="dbl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08A36B52-F209-D441-8BE8-928D259CC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507" y="3302601"/>
            <a:ext cx="893916" cy="1242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C0F246-996E-634E-996F-5D0CC3568EA4}"/>
                  </a:ext>
                </a:extLst>
              </p:cNvPr>
              <p:cNvSpPr txBox="1"/>
              <p:nvPr/>
            </p:nvSpPr>
            <p:spPr>
              <a:xfrm>
                <a:off x="1768149" y="2175825"/>
                <a:ext cx="5228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C0F246-996E-634E-996F-5D0CC356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149" y="2175825"/>
                <a:ext cx="52289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77DE1-8093-6C46-9929-2479B0CC52D9}"/>
                  </a:ext>
                </a:extLst>
              </p:cNvPr>
              <p:cNvSpPr txBox="1"/>
              <p:nvPr/>
            </p:nvSpPr>
            <p:spPr>
              <a:xfrm>
                <a:off x="7521169" y="2171960"/>
                <a:ext cx="5228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77DE1-8093-6C46-9929-2479B0CC5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169" y="2171960"/>
                <a:ext cx="52289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7D3E-767B-A746-862E-33338FD7705B}"/>
                  </a:ext>
                </a:extLst>
              </p:cNvPr>
              <p:cNvSpPr txBox="1"/>
              <p:nvPr/>
            </p:nvSpPr>
            <p:spPr>
              <a:xfrm>
                <a:off x="3154066" y="2180642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7D3E-767B-A746-862E-33338FD7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66" y="2180642"/>
                <a:ext cx="628697" cy="584775"/>
              </a:xfrm>
              <a:prstGeom prst="rect">
                <a:avLst/>
              </a:prstGeom>
              <a:blipFill>
                <a:blip r:embed="rId4"/>
                <a:stretch>
                  <a:fillRect l="-1961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6F4BB-C2CD-6944-A65E-A2AF429C3BC7}"/>
                  </a:ext>
                </a:extLst>
              </p:cNvPr>
              <p:cNvSpPr txBox="1"/>
              <p:nvPr/>
            </p:nvSpPr>
            <p:spPr>
              <a:xfrm>
                <a:off x="8978416" y="2220642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16F4BB-C2CD-6944-A65E-A2AF429C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416" y="2220642"/>
                <a:ext cx="628697" cy="584775"/>
              </a:xfrm>
              <a:prstGeom prst="rect">
                <a:avLst/>
              </a:prstGeom>
              <a:blipFill>
                <a:blip r:embed="rId5"/>
                <a:stretch>
                  <a:fillRect l="-200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A6E3615-3A56-BF4B-8FA2-D56AF319358B}"/>
              </a:ext>
            </a:extLst>
          </p:cNvPr>
          <p:cNvSpPr/>
          <p:nvPr/>
        </p:nvSpPr>
        <p:spPr>
          <a:xfrm>
            <a:off x="8522174" y="1973774"/>
            <a:ext cx="53143" cy="200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D93CD7-63DD-3A45-8F8F-B2FCCC7B858C}"/>
              </a:ext>
            </a:extLst>
          </p:cNvPr>
          <p:cNvSpPr/>
          <p:nvPr/>
        </p:nvSpPr>
        <p:spPr>
          <a:xfrm>
            <a:off x="2762673" y="1999857"/>
            <a:ext cx="53143" cy="200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9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6BB22356-4DE8-4840-B045-DE337926B0C0}"/>
              </a:ext>
            </a:extLst>
          </p:cNvPr>
          <p:cNvSpPr/>
          <p:nvPr/>
        </p:nvSpPr>
        <p:spPr>
          <a:xfrm rot="5400000">
            <a:off x="3669614" y="2372444"/>
            <a:ext cx="5932969" cy="1911095"/>
          </a:xfrm>
          <a:prstGeom prst="parallelogram">
            <a:avLst>
              <a:gd name="adj" fmla="val 114259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7A7579-B500-8F4B-99B3-08CEF23631C1}"/>
              </a:ext>
            </a:extLst>
          </p:cNvPr>
          <p:cNvSpPr/>
          <p:nvPr/>
        </p:nvSpPr>
        <p:spPr>
          <a:xfrm>
            <a:off x="4061637" y="25730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97F617-9896-874E-A3E7-C1D44117F19C}"/>
              </a:ext>
            </a:extLst>
          </p:cNvPr>
          <p:cNvCxnSpPr/>
          <p:nvPr/>
        </p:nvCxnSpPr>
        <p:spPr>
          <a:xfrm>
            <a:off x="4383379" y="2743200"/>
            <a:ext cx="12971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B33816-A9BE-C543-A3E0-9BBC130C8361}"/>
              </a:ext>
            </a:extLst>
          </p:cNvPr>
          <p:cNvCxnSpPr>
            <a:cxnSpLocks/>
          </p:cNvCxnSpPr>
          <p:nvPr/>
        </p:nvCxnSpPr>
        <p:spPr>
          <a:xfrm flipH="1">
            <a:off x="4061637" y="3023191"/>
            <a:ext cx="12971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C6E7BE-0519-C04E-B24B-47410FADB414}"/>
                  </a:ext>
                </a:extLst>
              </p:cNvPr>
              <p:cNvSpPr txBox="1"/>
              <p:nvPr/>
            </p:nvSpPr>
            <p:spPr>
              <a:xfrm>
                <a:off x="4657699" y="2105247"/>
                <a:ext cx="51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C6E7BE-0519-C04E-B24B-47410FADB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699" y="2105247"/>
                <a:ext cx="51251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97208C-646E-CA43-A18E-043E38073136}"/>
                  </a:ext>
                </a:extLst>
              </p:cNvPr>
              <p:cNvSpPr txBox="1"/>
              <p:nvPr/>
            </p:nvSpPr>
            <p:spPr>
              <a:xfrm>
                <a:off x="4656613" y="3001927"/>
                <a:ext cx="606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97208C-646E-CA43-A18E-043E38073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13" y="3001927"/>
                <a:ext cx="606255" cy="584775"/>
              </a:xfrm>
              <a:prstGeom prst="rect">
                <a:avLst/>
              </a:prstGeom>
              <a:blipFill>
                <a:blip r:embed="rId3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5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6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2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9AC205F-B081-B04B-B7E9-AC42C2870142}"/>
              </a:ext>
            </a:extLst>
          </p:cNvPr>
          <p:cNvSpPr>
            <a:spLocks noChangeAspect="1"/>
          </p:cNvSpPr>
          <p:nvPr/>
        </p:nvSpPr>
        <p:spPr>
          <a:xfrm>
            <a:off x="5558992" y="4001853"/>
            <a:ext cx="6400805" cy="2377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434424-A515-9B44-97EC-C84DB6CE61F0}"/>
              </a:ext>
            </a:extLst>
          </p:cNvPr>
          <p:cNvSpPr/>
          <p:nvPr/>
        </p:nvSpPr>
        <p:spPr>
          <a:xfrm>
            <a:off x="2313708" y="706581"/>
            <a:ext cx="27432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12B70-1944-A747-9D5C-E4505DCC2670}"/>
              </a:ext>
            </a:extLst>
          </p:cNvPr>
          <p:cNvSpPr/>
          <p:nvPr/>
        </p:nvSpPr>
        <p:spPr>
          <a:xfrm>
            <a:off x="5694217" y="706582"/>
            <a:ext cx="27432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F378A-D478-974F-99E5-C0E80A928BEA}"/>
              </a:ext>
            </a:extLst>
          </p:cNvPr>
          <p:cNvSpPr/>
          <p:nvPr/>
        </p:nvSpPr>
        <p:spPr>
          <a:xfrm>
            <a:off x="2008489" y="2199620"/>
            <a:ext cx="3200400" cy="1188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308FD5-0EB0-DF40-B4D3-72189B4DA9C2}"/>
              </a:ext>
            </a:extLst>
          </p:cNvPr>
          <p:cNvSpPr/>
          <p:nvPr/>
        </p:nvSpPr>
        <p:spPr>
          <a:xfrm>
            <a:off x="5465617" y="2199621"/>
            <a:ext cx="3200400" cy="1188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AC49F2-5C61-3648-8743-46BA9796F7C7}"/>
              </a:ext>
            </a:extLst>
          </p:cNvPr>
          <p:cNvCxnSpPr/>
          <p:nvPr/>
        </p:nvCxnSpPr>
        <p:spPr>
          <a:xfrm>
            <a:off x="5056909" y="568036"/>
            <a:ext cx="637308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8DC7C-10F1-CB40-AFC5-49A7228675CB}"/>
                  </a:ext>
                </a:extLst>
              </p:cNvPr>
              <p:cNvSpPr txBox="1"/>
              <p:nvPr/>
            </p:nvSpPr>
            <p:spPr>
              <a:xfrm>
                <a:off x="5120089" y="1620981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8DC7C-10F1-CB40-AFC5-49A72286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89" y="1620981"/>
                <a:ext cx="43890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E1806-98F4-8E4B-8D57-D6950892F045}"/>
              </a:ext>
            </a:extLst>
          </p:cNvPr>
          <p:cNvCxnSpPr>
            <a:cxnSpLocks/>
          </p:cNvCxnSpPr>
          <p:nvPr/>
        </p:nvCxnSpPr>
        <p:spPr>
          <a:xfrm>
            <a:off x="5188529" y="2102636"/>
            <a:ext cx="274320" cy="0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0D778-2B38-674C-A853-88A42EBD69E0}"/>
                  </a:ext>
                </a:extLst>
              </p:cNvPr>
              <p:cNvSpPr txBox="1"/>
              <p:nvPr/>
            </p:nvSpPr>
            <p:spPr>
              <a:xfrm>
                <a:off x="5156111" y="29335"/>
                <a:ext cx="5899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0D778-2B38-674C-A853-88A42EBD6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11" y="29335"/>
                <a:ext cx="58990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12026-A65D-5040-B243-E09ECCB05AD0}"/>
              </a:ext>
            </a:extLst>
          </p:cNvPr>
          <p:cNvCxnSpPr>
            <a:cxnSpLocks/>
          </p:cNvCxnSpPr>
          <p:nvPr/>
        </p:nvCxnSpPr>
        <p:spPr>
          <a:xfrm>
            <a:off x="5680362" y="568035"/>
            <a:ext cx="2757055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09787-AD4A-DE48-ABDA-ED594AC2693B}"/>
                  </a:ext>
                </a:extLst>
              </p:cNvPr>
              <p:cNvSpPr txBox="1"/>
              <p:nvPr/>
            </p:nvSpPr>
            <p:spPr>
              <a:xfrm>
                <a:off x="6511934" y="29335"/>
                <a:ext cx="5473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09787-AD4A-DE48-ABDA-ED594AC2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934" y="29335"/>
                <a:ext cx="5473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DC5AC3-3151-5444-88BD-86C1A169ABF3}"/>
              </a:ext>
            </a:extLst>
          </p:cNvPr>
          <p:cNvCxnSpPr>
            <a:cxnSpLocks/>
          </p:cNvCxnSpPr>
          <p:nvPr/>
        </p:nvCxnSpPr>
        <p:spPr>
          <a:xfrm>
            <a:off x="5465617" y="2114864"/>
            <a:ext cx="3200400" cy="162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28DAA9-ECF9-7F40-86C7-5C718A996C11}"/>
                  </a:ext>
                </a:extLst>
              </p:cNvPr>
              <p:cNvSpPr txBox="1"/>
              <p:nvPr/>
            </p:nvSpPr>
            <p:spPr>
              <a:xfrm>
                <a:off x="6782010" y="1676403"/>
                <a:ext cx="39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28DAA9-ECF9-7F40-86C7-5C718A996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10" y="1676403"/>
                <a:ext cx="3916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6839A2-3AD6-CA49-A5A6-D1B2226AC464}"/>
              </a:ext>
            </a:extLst>
          </p:cNvPr>
          <p:cNvCxnSpPr>
            <a:cxnSpLocks/>
          </p:cNvCxnSpPr>
          <p:nvPr/>
        </p:nvCxnSpPr>
        <p:spPr>
          <a:xfrm>
            <a:off x="8666017" y="706581"/>
            <a:ext cx="0" cy="91440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2F34F-0D4D-A840-8C86-978F01866F17}"/>
                  </a:ext>
                </a:extLst>
              </p:cNvPr>
              <p:cNvSpPr txBox="1"/>
              <p:nvPr/>
            </p:nvSpPr>
            <p:spPr>
              <a:xfrm>
                <a:off x="8666017" y="877716"/>
                <a:ext cx="686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2F34F-0D4D-A840-8C86-978F01866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17" y="877716"/>
                <a:ext cx="686149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C9D54D-949D-624D-9BAC-D295279ECACE}"/>
              </a:ext>
            </a:extLst>
          </p:cNvPr>
          <p:cNvCxnSpPr>
            <a:cxnSpLocks/>
          </p:cNvCxnSpPr>
          <p:nvPr/>
        </p:nvCxnSpPr>
        <p:spPr>
          <a:xfrm>
            <a:off x="8790708" y="2199620"/>
            <a:ext cx="0" cy="118872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FB8A52-D339-1446-8B5B-DC16DC93E5BA}"/>
                  </a:ext>
                </a:extLst>
              </p:cNvPr>
              <p:cNvSpPr txBox="1"/>
              <p:nvPr/>
            </p:nvSpPr>
            <p:spPr>
              <a:xfrm>
                <a:off x="8790708" y="2532370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FB8A52-D339-1446-8B5B-DC16DC93E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08" y="2532370"/>
                <a:ext cx="5414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EF059DE7-D9BD-804C-8D44-FE1C7D02AAA2}"/>
              </a:ext>
            </a:extLst>
          </p:cNvPr>
          <p:cNvSpPr>
            <a:spLocks noChangeAspect="1"/>
          </p:cNvSpPr>
          <p:nvPr/>
        </p:nvSpPr>
        <p:spPr>
          <a:xfrm>
            <a:off x="5959583" y="4162266"/>
            <a:ext cx="5662250" cy="2103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2EEDC5-2704-9048-BFA0-50384562C3BC}"/>
              </a:ext>
            </a:extLst>
          </p:cNvPr>
          <p:cNvSpPr>
            <a:spLocks noChangeAspect="1"/>
          </p:cNvSpPr>
          <p:nvPr/>
        </p:nvSpPr>
        <p:spPr>
          <a:xfrm>
            <a:off x="6551772" y="4838668"/>
            <a:ext cx="4477872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1CD028-63E4-4145-B3E8-24563F882D85}"/>
              </a:ext>
            </a:extLst>
          </p:cNvPr>
          <p:cNvSpPr>
            <a:spLocks/>
          </p:cNvSpPr>
          <p:nvPr/>
        </p:nvSpPr>
        <p:spPr>
          <a:xfrm>
            <a:off x="6831639" y="4938359"/>
            <a:ext cx="391813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3718F-E3AF-A842-B9C7-D75EF947DD5D}"/>
              </a:ext>
            </a:extLst>
          </p:cNvPr>
          <p:cNvCxnSpPr/>
          <p:nvPr/>
        </p:nvCxnSpPr>
        <p:spPr>
          <a:xfrm flipV="1">
            <a:off x="8853053" y="4838668"/>
            <a:ext cx="0" cy="1812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40B8F1-050B-A04B-A0B0-63EAFAC213DA}"/>
              </a:ext>
            </a:extLst>
          </p:cNvPr>
          <p:cNvCxnSpPr>
            <a:cxnSpLocks/>
          </p:cNvCxnSpPr>
          <p:nvPr/>
        </p:nvCxnSpPr>
        <p:spPr>
          <a:xfrm>
            <a:off x="8866916" y="5406708"/>
            <a:ext cx="0" cy="1812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5113E5-61F7-254B-A9DE-8E8C042CD437}"/>
              </a:ext>
            </a:extLst>
          </p:cNvPr>
          <p:cNvCxnSpPr/>
          <p:nvPr/>
        </p:nvCxnSpPr>
        <p:spPr>
          <a:xfrm flipV="1">
            <a:off x="8825342" y="4048951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1B1FBB-CB33-BD45-BA67-DA9711722683}"/>
              </a:ext>
            </a:extLst>
          </p:cNvPr>
          <p:cNvCxnSpPr>
            <a:cxnSpLocks/>
          </p:cNvCxnSpPr>
          <p:nvPr/>
        </p:nvCxnSpPr>
        <p:spPr>
          <a:xfrm>
            <a:off x="8866916" y="5991066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C7B4E3-ADD0-5548-B6B6-6FEF59D4D928}"/>
              </a:ext>
            </a:extLst>
          </p:cNvPr>
          <p:cNvCxnSpPr>
            <a:cxnSpLocks/>
          </p:cNvCxnSpPr>
          <p:nvPr/>
        </p:nvCxnSpPr>
        <p:spPr>
          <a:xfrm rot="5400000">
            <a:off x="5746016" y="5053413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682365-9E29-D84C-8C20-4B91A27948D6}"/>
              </a:ext>
            </a:extLst>
          </p:cNvPr>
          <p:cNvCxnSpPr>
            <a:cxnSpLocks/>
          </p:cNvCxnSpPr>
          <p:nvPr/>
        </p:nvCxnSpPr>
        <p:spPr>
          <a:xfrm rot="5400000">
            <a:off x="6782010" y="5097266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60B201-B7A7-1749-B4A8-B46004BAD3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80902" y="5040375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BCE373-BAFE-E440-B85B-7CE992B8E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816896" y="5084228"/>
            <a:ext cx="0" cy="27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C55E496-D7B3-794B-B265-10062201D912}"/>
              </a:ext>
            </a:extLst>
          </p:cNvPr>
          <p:cNvSpPr>
            <a:spLocks noChangeAspect="1"/>
          </p:cNvSpPr>
          <p:nvPr/>
        </p:nvSpPr>
        <p:spPr>
          <a:xfrm>
            <a:off x="-349488" y="3968363"/>
            <a:ext cx="5662250" cy="2103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C77367-E536-EF4C-B2A6-CE8AE7B11604}"/>
              </a:ext>
            </a:extLst>
          </p:cNvPr>
          <p:cNvSpPr>
            <a:spLocks/>
          </p:cNvSpPr>
          <p:nvPr/>
        </p:nvSpPr>
        <p:spPr>
          <a:xfrm>
            <a:off x="522568" y="4744456"/>
            <a:ext cx="3918138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8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204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04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4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0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9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DF3D30-0B8E-B64B-9369-28D94406B5EE}"/>
              </a:ext>
            </a:extLst>
          </p:cNvPr>
          <p:cNvSpPr/>
          <p:nvPr/>
        </p:nvSpPr>
        <p:spPr>
          <a:xfrm>
            <a:off x="6754761" y="2751239"/>
            <a:ext cx="737420" cy="1921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1432560" y="1983975"/>
            <a:ext cx="2468880" cy="30175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1760220" y="2083035"/>
            <a:ext cx="201168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3192780" y="3427339"/>
            <a:ext cx="196596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5400000">
            <a:off x="2529840" y="3414943"/>
            <a:ext cx="2011680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3796393" y="3122076"/>
            <a:ext cx="271054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1409700" y="2447203"/>
            <a:ext cx="1981200" cy="208788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16200000" flipH="1" flipV="1">
            <a:off x="4206240" y="3215149"/>
            <a:ext cx="0" cy="1066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5400000">
            <a:off x="1419708" y="2457211"/>
            <a:ext cx="1981200" cy="2067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61227" y="3507327"/>
            <a:ext cx="4495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310640" y="1691149"/>
            <a:ext cx="0" cy="327660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2910840" y="2986550"/>
            <a:ext cx="0" cy="1066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A15349-71E6-E74B-9EEE-CEEB04E0F42A}"/>
                  </a:ext>
                </a:extLst>
              </p:cNvPr>
              <p:cNvSpPr txBox="1"/>
              <p:nvPr/>
            </p:nvSpPr>
            <p:spPr>
              <a:xfrm>
                <a:off x="5002202" y="324146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A15349-71E6-E74B-9EEE-CEEB04E0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202" y="3241466"/>
                <a:ext cx="468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4A9F37-7BFC-4A48-BBAB-D9FDC4B7DC64}"/>
                  </a:ext>
                </a:extLst>
              </p:cNvPr>
              <p:cNvSpPr txBox="1"/>
              <p:nvPr/>
            </p:nvSpPr>
            <p:spPr>
              <a:xfrm>
                <a:off x="883410" y="1412708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4A9F37-7BFC-4A48-BBAB-D9FDC4B7D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10" y="1412708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C1898C-54DB-5A49-B071-42FD928AFAA9}"/>
                  </a:ext>
                </a:extLst>
              </p:cNvPr>
              <p:cNvSpPr txBox="1"/>
              <p:nvPr/>
            </p:nvSpPr>
            <p:spPr>
              <a:xfrm>
                <a:off x="4245764" y="3739236"/>
                <a:ext cx="500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C1898C-54DB-5A49-B071-42FD928AF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764" y="3739236"/>
                <a:ext cx="5000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112F79-3E5E-4F46-8EBA-7D683345B992}"/>
                  </a:ext>
                </a:extLst>
              </p:cNvPr>
              <p:cNvSpPr txBox="1"/>
              <p:nvPr/>
            </p:nvSpPr>
            <p:spPr>
              <a:xfrm>
                <a:off x="2525503" y="3536823"/>
                <a:ext cx="6979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112F79-3E5E-4F46-8EBA-7D683345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503" y="3536823"/>
                <a:ext cx="697947" cy="523220"/>
              </a:xfrm>
              <a:prstGeom prst="rect">
                <a:avLst/>
              </a:prstGeom>
              <a:blipFill>
                <a:blip r:embed="rId6"/>
                <a:stretch>
                  <a:fillRect l="-3571" r="-178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D05B7F-8407-3443-863B-3C89A2E81FE8}"/>
                  </a:ext>
                </a:extLst>
              </p:cNvPr>
              <p:cNvSpPr txBox="1"/>
              <p:nvPr/>
            </p:nvSpPr>
            <p:spPr>
              <a:xfrm>
                <a:off x="3531984" y="2603755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D05B7F-8407-3443-863B-3C89A2E8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84" y="2603755"/>
                <a:ext cx="4975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BC9E91-0500-D948-9FF1-4389894AAE0A}"/>
                  </a:ext>
                </a:extLst>
              </p:cNvPr>
              <p:cNvSpPr txBox="1"/>
              <p:nvPr/>
            </p:nvSpPr>
            <p:spPr>
              <a:xfrm>
                <a:off x="930521" y="3407254"/>
                <a:ext cx="517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BC9E91-0500-D948-9FF1-4389894A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21" y="3407254"/>
                <a:ext cx="51725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AD7682-8F8E-7C4A-B65C-A2B90C16C835}"/>
              </a:ext>
            </a:extLst>
          </p:cNvPr>
          <p:cNvCxnSpPr>
            <a:cxnSpLocks/>
          </p:cNvCxnSpPr>
          <p:nvPr/>
        </p:nvCxnSpPr>
        <p:spPr>
          <a:xfrm>
            <a:off x="5961298" y="4672793"/>
            <a:ext cx="25927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E79899-9E32-974F-BB98-4AFE3A68F407}"/>
              </a:ext>
            </a:extLst>
          </p:cNvPr>
          <p:cNvCxnSpPr>
            <a:cxnSpLocks/>
          </p:cNvCxnSpPr>
          <p:nvPr/>
        </p:nvCxnSpPr>
        <p:spPr>
          <a:xfrm>
            <a:off x="5961298" y="2050026"/>
            <a:ext cx="0" cy="2639282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DC5769-E695-F54A-B519-983485C8AB97}"/>
              </a:ext>
            </a:extLst>
          </p:cNvPr>
          <p:cNvCxnSpPr>
            <a:cxnSpLocks/>
          </p:cNvCxnSpPr>
          <p:nvPr/>
        </p:nvCxnSpPr>
        <p:spPr>
          <a:xfrm>
            <a:off x="6754761" y="2751239"/>
            <a:ext cx="7374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FD0B13-45DB-0F47-A3CF-73F3EE92DAF2}"/>
                  </a:ext>
                </a:extLst>
              </p:cNvPr>
              <p:cNvSpPr txBox="1"/>
              <p:nvPr/>
            </p:nvSpPr>
            <p:spPr>
              <a:xfrm>
                <a:off x="5495546" y="1728366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FD0B13-45DB-0F47-A3CF-73F3EE92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546" y="1728366"/>
                <a:ext cx="471155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557E00-E4AB-5A4D-936E-781CA30CF345}"/>
                  </a:ext>
                </a:extLst>
              </p:cNvPr>
              <p:cNvSpPr txBox="1"/>
              <p:nvPr/>
            </p:nvSpPr>
            <p:spPr>
              <a:xfrm>
                <a:off x="8530661" y="4411183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557E00-E4AB-5A4D-936E-781CA30C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1" y="4411183"/>
                <a:ext cx="50225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83FA68-942A-6045-82C7-E9CD5AEEDFA9}"/>
                  </a:ext>
                </a:extLst>
              </p:cNvPr>
              <p:cNvSpPr txBox="1"/>
              <p:nvPr/>
            </p:nvSpPr>
            <p:spPr>
              <a:xfrm>
                <a:off x="6754761" y="4745468"/>
                <a:ext cx="7154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83FA68-942A-6045-82C7-E9CD5AEE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1" y="4745468"/>
                <a:ext cx="7154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F67944-F683-5E46-A681-6A8C82C94E3B}"/>
              </a:ext>
            </a:extLst>
          </p:cNvPr>
          <p:cNvCxnSpPr>
            <a:cxnSpLocks/>
          </p:cNvCxnSpPr>
          <p:nvPr/>
        </p:nvCxnSpPr>
        <p:spPr>
          <a:xfrm>
            <a:off x="6754761" y="4727175"/>
            <a:ext cx="73742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3B8367-C7E9-CF4F-A1B3-CA5FF1F76145}"/>
                  </a:ext>
                </a:extLst>
              </p:cNvPr>
              <p:cNvSpPr txBox="1"/>
              <p:nvPr/>
            </p:nvSpPr>
            <p:spPr>
              <a:xfrm>
                <a:off x="5685491" y="4592312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3B8367-C7E9-CF4F-A1B3-CA5FF1F7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91" y="4592312"/>
                <a:ext cx="4651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19A7E6-3036-8743-A410-7744FC8327C9}"/>
                  </a:ext>
                </a:extLst>
              </p:cNvPr>
              <p:cNvSpPr txBox="1"/>
              <p:nvPr/>
            </p:nvSpPr>
            <p:spPr>
              <a:xfrm>
                <a:off x="5546603" y="4292340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19A7E6-3036-8743-A410-7744FC83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603" y="4292340"/>
                <a:ext cx="46519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CF849-D4D7-4242-8490-B13BDF408FD7}"/>
              </a:ext>
            </a:extLst>
          </p:cNvPr>
          <p:cNvCxnSpPr/>
          <p:nvPr/>
        </p:nvCxnSpPr>
        <p:spPr>
          <a:xfrm>
            <a:off x="3223450" y="2486895"/>
            <a:ext cx="0" cy="199484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A6B2B9-CAF2-0E4A-AC7E-A277C8B423F8}"/>
                  </a:ext>
                </a:extLst>
              </p:cNvPr>
              <p:cNvSpPr txBox="1"/>
              <p:nvPr/>
            </p:nvSpPr>
            <p:spPr>
              <a:xfrm>
                <a:off x="3062455" y="4689308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A6B2B9-CAF2-0E4A-AC7E-A277C8B4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55" y="4689308"/>
                <a:ext cx="6812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71CA34-B8AA-634F-B256-6161588E3FF7}"/>
              </a:ext>
            </a:extLst>
          </p:cNvPr>
          <p:cNvCxnSpPr>
            <a:cxnSpLocks/>
          </p:cNvCxnSpPr>
          <p:nvPr/>
        </p:nvCxnSpPr>
        <p:spPr>
          <a:xfrm>
            <a:off x="6872749" y="2753335"/>
            <a:ext cx="457200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62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7">
            <a:extLst>
              <a:ext uri="{FF2B5EF4-FFF2-40B4-BE49-F238E27FC236}">
                <a16:creationId xmlns:a16="http://schemas.microsoft.com/office/drawing/2014/main" id="{42607873-2BA7-C74A-8743-97D723CBCB9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9085" y="1055913"/>
            <a:ext cx="10077065" cy="44087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6" descr="Light upward diagonal">
            <a:extLst>
              <a:ext uri="{FF2B5EF4-FFF2-40B4-BE49-F238E27FC236}">
                <a16:creationId xmlns:a16="http://schemas.microsoft.com/office/drawing/2014/main" id="{517E7A22-7756-D94D-851C-061536C06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20" y="1994806"/>
            <a:ext cx="1847462" cy="2066731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Arc 25">
            <a:extLst>
              <a:ext uri="{FF2B5EF4-FFF2-40B4-BE49-F238E27FC236}">
                <a16:creationId xmlns:a16="http://schemas.microsoft.com/office/drawing/2014/main" id="{50B7CCF1-08BC-FF45-A618-F2ABA1DA73C9}"/>
              </a:ext>
            </a:extLst>
          </p:cNvPr>
          <p:cNvSpPr>
            <a:spLocks/>
          </p:cNvSpPr>
          <p:nvPr/>
        </p:nvSpPr>
        <p:spPr bwMode="auto">
          <a:xfrm rot="10800000">
            <a:off x="2435290" y="1916272"/>
            <a:ext cx="1847462" cy="94006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Line 24">
            <a:extLst>
              <a:ext uri="{FF2B5EF4-FFF2-40B4-BE49-F238E27FC236}">
                <a16:creationId xmlns:a16="http://schemas.microsoft.com/office/drawing/2014/main" id="{EEE63C32-744D-DC46-B820-9807FA4EE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816" y="1243692"/>
            <a:ext cx="1166" cy="28178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Line 23">
            <a:extLst>
              <a:ext uri="{FF2B5EF4-FFF2-40B4-BE49-F238E27FC236}">
                <a16:creationId xmlns:a16="http://schemas.microsoft.com/office/drawing/2014/main" id="{C71E6FE1-9A4B-D04C-8BB1-F07EABE57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816" y="4061538"/>
            <a:ext cx="3359022" cy="11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4344823-E6D0-6F4C-A0CC-BFC3BA81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614" y="1818691"/>
            <a:ext cx="2183364" cy="1877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A06D31F9-7B2D-8E46-9EA1-A62288CDF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088" y="1972646"/>
            <a:ext cx="167951" cy="93889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E93E0624-581C-814F-99BD-6D4B13406B3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053894" y="2644503"/>
            <a:ext cx="168674" cy="4572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C8B54E23-43B2-7B44-97D3-8618A57B1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766" y="977725"/>
            <a:ext cx="503853" cy="56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p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BC4BBB95-097A-794C-92BA-6354D677D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887" y="4061538"/>
            <a:ext cx="503853" cy="56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B1BE01CF-5A72-B847-9E9B-FAA406EFE3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8412" y="2315546"/>
            <a:ext cx="1049694" cy="8397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62D5403E-3D2D-7646-BE2D-D9C0F1C6C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351" y="1685730"/>
            <a:ext cx="2099389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|W| = Area under the curve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CE47BC59-951C-A841-A69B-1E2465BAB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89" y="3851598"/>
            <a:ext cx="839755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0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5534B402-290C-A94B-895C-AAEB6067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840" y="3995057"/>
            <a:ext cx="629817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0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4980925A-D6BF-A44C-8879-994E95890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718" y="4624874"/>
            <a:ext cx="3149083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(a) Work in a process</a:t>
            </a: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Arc 12" descr="Light upward diagonal">
            <a:extLst>
              <a:ext uri="{FF2B5EF4-FFF2-40B4-BE49-F238E27FC236}">
                <a16:creationId xmlns:a16="http://schemas.microsoft.com/office/drawing/2014/main" id="{8A069020-F75F-9941-B5BE-6BAE71860D4C}"/>
              </a:ext>
            </a:extLst>
          </p:cNvPr>
          <p:cNvSpPr>
            <a:spLocks/>
          </p:cNvSpPr>
          <p:nvPr/>
        </p:nvSpPr>
        <p:spPr bwMode="auto">
          <a:xfrm rot="10800000">
            <a:off x="7064441" y="1475791"/>
            <a:ext cx="2182198" cy="166551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43200 w 43200"/>
              <a:gd name="T1" fmla="*/ 21661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43199" y="21660"/>
                </a:moveTo>
                <a:cubicBezTo>
                  <a:pt x="43166" y="33566"/>
                  <a:pt x="3350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43199" y="21660"/>
                </a:moveTo>
                <a:cubicBezTo>
                  <a:pt x="43166" y="33566"/>
                  <a:pt x="33505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pattFill prst="ltUpDiag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E02C7BB1-292A-4E4C-9D9A-13C7295A3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471" y="1243692"/>
            <a:ext cx="1166" cy="28178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0EA27677-6B16-3141-B0ED-26B6CE8BD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471" y="4061538"/>
            <a:ext cx="3359022" cy="11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570DDE9F-60A9-074D-AD04-2620703C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568" y="1055913"/>
            <a:ext cx="503853" cy="56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p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9A18894A-4C76-084B-B38A-368E98BB8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541" y="4061538"/>
            <a:ext cx="503853" cy="56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394A80B9-C2D9-3D43-9E1E-F205E2A9E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1414" y="3295649"/>
            <a:ext cx="2099389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|W| = Area under the curve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95B719E1-A590-AE42-ACC7-1566D84C1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035" y="3810069"/>
            <a:ext cx="839755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0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B92144CC-DDE2-4E42-A536-69DCF0F12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495" y="3995057"/>
            <a:ext cx="629817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0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6A070AEA-208E-8242-8740-47FE894F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373" y="4624874"/>
            <a:ext cx="3778899" cy="62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(b) Work in a cyclic process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Line 3">
            <a:extLst>
              <a:ext uri="{FF2B5EF4-FFF2-40B4-BE49-F238E27FC236}">
                <a16:creationId xmlns:a16="http://schemas.microsoft.com/office/drawing/2014/main" id="{6D27EAA4-107B-D844-ACFC-A9F32CF6B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06" y="1475791"/>
            <a:ext cx="2099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Line 2">
            <a:extLst>
              <a:ext uri="{FF2B5EF4-FFF2-40B4-BE49-F238E27FC236}">
                <a16:creationId xmlns:a16="http://schemas.microsoft.com/office/drawing/2014/main" id="{6EDAB0FC-5AA5-3345-B1C2-EE96936289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06884" y="2735424"/>
            <a:ext cx="629817" cy="6298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4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69149A-106D-ED4A-8606-F9261B860112}"/>
              </a:ext>
            </a:extLst>
          </p:cNvPr>
          <p:cNvSpPr/>
          <p:nvPr/>
        </p:nvSpPr>
        <p:spPr>
          <a:xfrm>
            <a:off x="1477761" y="2456271"/>
            <a:ext cx="2356819" cy="19380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E2B834-D151-F048-96F3-9876C4AD8DC8}"/>
              </a:ext>
            </a:extLst>
          </p:cNvPr>
          <p:cNvCxnSpPr>
            <a:cxnSpLocks/>
          </p:cNvCxnSpPr>
          <p:nvPr/>
        </p:nvCxnSpPr>
        <p:spPr>
          <a:xfrm>
            <a:off x="755116" y="4377826"/>
            <a:ext cx="38404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4A81C5-6867-0747-9184-EB872D3A7BB0}"/>
              </a:ext>
            </a:extLst>
          </p:cNvPr>
          <p:cNvCxnSpPr>
            <a:cxnSpLocks/>
          </p:cNvCxnSpPr>
          <p:nvPr/>
        </p:nvCxnSpPr>
        <p:spPr>
          <a:xfrm>
            <a:off x="755117" y="1755059"/>
            <a:ext cx="0" cy="2639282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8196E8-CF51-7949-AECB-3588619162C6}"/>
                  </a:ext>
                </a:extLst>
              </p:cNvPr>
              <p:cNvSpPr txBox="1"/>
              <p:nvPr/>
            </p:nvSpPr>
            <p:spPr>
              <a:xfrm>
                <a:off x="289365" y="1433399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8196E8-CF51-7949-AECB-35886191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65" y="1433399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0430F-FA2A-304C-B1D9-81112173AD38}"/>
                  </a:ext>
                </a:extLst>
              </p:cNvPr>
              <p:cNvSpPr txBox="1"/>
              <p:nvPr/>
            </p:nvSpPr>
            <p:spPr>
              <a:xfrm>
                <a:off x="4536656" y="4132731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0430F-FA2A-304C-B1D9-81112173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56" y="4132731"/>
                <a:ext cx="5022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2E3327-EC72-A34C-86E7-0E304366BCB6}"/>
                  </a:ext>
                </a:extLst>
              </p:cNvPr>
              <p:cNvSpPr txBox="1"/>
              <p:nvPr/>
            </p:nvSpPr>
            <p:spPr>
              <a:xfrm>
                <a:off x="479310" y="4297345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2E3327-EC72-A34C-86E7-0E304366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10" y="4297345"/>
                <a:ext cx="4651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148715-AB3A-A442-B037-729946499689}"/>
                  </a:ext>
                </a:extLst>
              </p:cNvPr>
              <p:cNvSpPr txBox="1"/>
              <p:nvPr/>
            </p:nvSpPr>
            <p:spPr>
              <a:xfrm>
                <a:off x="340422" y="3997373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148715-AB3A-A442-B037-729946499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2" y="3997373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6BC15801-096B-6146-9BDB-11EE22D6D9DE}"/>
              </a:ext>
            </a:extLst>
          </p:cNvPr>
          <p:cNvSpPr/>
          <p:nvPr/>
        </p:nvSpPr>
        <p:spPr>
          <a:xfrm>
            <a:off x="1483163" y="1027039"/>
            <a:ext cx="4687140" cy="2572934"/>
          </a:xfrm>
          <a:prstGeom prst="arc">
            <a:avLst>
              <a:gd name="adj1" fmla="val 5348308"/>
              <a:gd name="adj2" fmla="val 10546950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26B2C4-B64E-684D-BA94-F4FA7FB4197D}"/>
              </a:ext>
            </a:extLst>
          </p:cNvPr>
          <p:cNvCxnSpPr>
            <a:cxnSpLocks/>
          </p:cNvCxnSpPr>
          <p:nvPr/>
        </p:nvCxnSpPr>
        <p:spPr>
          <a:xfrm>
            <a:off x="6149734" y="4377826"/>
            <a:ext cx="42976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CB5F21-1B41-C940-B693-EC0D0A299579}"/>
              </a:ext>
            </a:extLst>
          </p:cNvPr>
          <p:cNvCxnSpPr>
            <a:cxnSpLocks/>
          </p:cNvCxnSpPr>
          <p:nvPr/>
        </p:nvCxnSpPr>
        <p:spPr>
          <a:xfrm>
            <a:off x="6149735" y="1755059"/>
            <a:ext cx="0" cy="2639282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96593-6052-DB41-8953-F5344004673E}"/>
                  </a:ext>
                </a:extLst>
              </p:cNvPr>
              <p:cNvSpPr txBox="1"/>
              <p:nvPr/>
            </p:nvSpPr>
            <p:spPr>
              <a:xfrm>
                <a:off x="5683983" y="1433399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96593-6052-DB41-8953-F5344004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983" y="1433399"/>
                <a:ext cx="47115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3527F0-57D2-D341-9A01-6DC94FE12682}"/>
                  </a:ext>
                </a:extLst>
              </p:cNvPr>
              <p:cNvSpPr txBox="1"/>
              <p:nvPr/>
            </p:nvSpPr>
            <p:spPr>
              <a:xfrm>
                <a:off x="10341471" y="4149183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3527F0-57D2-D341-9A01-6DC94FE12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471" y="4149183"/>
                <a:ext cx="5022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5C9054-6F19-AD45-BDD0-EF9F04306984}"/>
                  </a:ext>
                </a:extLst>
              </p:cNvPr>
              <p:cNvSpPr txBox="1"/>
              <p:nvPr/>
            </p:nvSpPr>
            <p:spPr>
              <a:xfrm>
                <a:off x="5873928" y="4297345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5C9054-6F19-AD45-BDD0-EF9F04306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28" y="4297345"/>
                <a:ext cx="4651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93E06C-0A14-8F4D-BBF5-707A1758F4F1}"/>
                  </a:ext>
                </a:extLst>
              </p:cNvPr>
              <p:cNvSpPr txBox="1"/>
              <p:nvPr/>
            </p:nvSpPr>
            <p:spPr>
              <a:xfrm>
                <a:off x="5735040" y="3997373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93E06C-0A14-8F4D-BBF5-707A1758F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40" y="3997373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37D5F55E-4418-A240-9AB4-D9EC21D16CF2}"/>
              </a:ext>
            </a:extLst>
          </p:cNvPr>
          <p:cNvSpPr/>
          <p:nvPr/>
        </p:nvSpPr>
        <p:spPr>
          <a:xfrm>
            <a:off x="6636055" y="1809136"/>
            <a:ext cx="3283858" cy="1992399"/>
          </a:xfrm>
          <a:prstGeom prst="arc">
            <a:avLst>
              <a:gd name="adj1" fmla="val 10557405"/>
              <a:gd name="adj2" fmla="val 10546950"/>
            </a:avLst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A01768-1211-9D43-9BF7-FDE9E8A05910}"/>
              </a:ext>
            </a:extLst>
          </p:cNvPr>
          <p:cNvCxnSpPr/>
          <p:nvPr/>
        </p:nvCxnSpPr>
        <p:spPr>
          <a:xfrm>
            <a:off x="2330244" y="3288890"/>
            <a:ext cx="374608" cy="15116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AF8AD-AA1B-2244-B2A1-5EF6EDB90E89}"/>
              </a:ext>
            </a:extLst>
          </p:cNvPr>
          <p:cNvCxnSpPr>
            <a:cxnSpLocks/>
          </p:cNvCxnSpPr>
          <p:nvPr/>
        </p:nvCxnSpPr>
        <p:spPr>
          <a:xfrm rot="-1440000">
            <a:off x="7983013" y="1740311"/>
            <a:ext cx="374608" cy="15116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7205E-6A5E-1B47-8D0F-E0572BCFAF69}"/>
                  </a:ext>
                </a:extLst>
              </p:cNvPr>
              <p:cNvSpPr txBox="1"/>
              <p:nvPr/>
            </p:nvSpPr>
            <p:spPr>
              <a:xfrm>
                <a:off x="2046393" y="4851591"/>
                <a:ext cx="7737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7205E-6A5E-1B47-8D0F-E0572BCF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393" y="4851591"/>
                <a:ext cx="773738" cy="523220"/>
              </a:xfrm>
              <a:prstGeom prst="rect">
                <a:avLst/>
              </a:prstGeom>
              <a:blipFill>
                <a:blip r:embed="rId8"/>
                <a:stretch>
                  <a:fillRect l="-3226" r="-3226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E35C64-C9AA-6447-A427-4D2820E510DC}"/>
                  </a:ext>
                </a:extLst>
              </p:cNvPr>
              <p:cNvSpPr txBox="1"/>
              <p:nvPr/>
            </p:nvSpPr>
            <p:spPr>
              <a:xfrm>
                <a:off x="8129261" y="4857220"/>
                <a:ext cx="766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E35C64-C9AA-6447-A427-4D2820E51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61" y="4857220"/>
                <a:ext cx="766427" cy="523220"/>
              </a:xfrm>
              <a:prstGeom prst="rect">
                <a:avLst/>
              </a:prstGeom>
              <a:blipFill>
                <a:blip r:embed="rId9"/>
                <a:stretch>
                  <a:fillRect l="-3279" r="-4918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98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30852</TotalTime>
  <Words>369</Words>
  <Application>Microsoft Macintosh PowerPoint</Application>
  <PresentationFormat>Widescreen</PresentationFormat>
  <Paragraphs>248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Baghdad</vt:lpstr>
      <vt:lpstr>Book Antiqua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 Ling</cp:lastModifiedBy>
  <cp:revision>53</cp:revision>
  <dcterms:created xsi:type="dcterms:W3CDTF">2020-02-07T14:01:22Z</dcterms:created>
  <dcterms:modified xsi:type="dcterms:W3CDTF">2021-11-21T20:44:04Z</dcterms:modified>
</cp:coreProperties>
</file>